
<file path=[Content_Types].xml><?xml version="1.0" encoding="utf-8"?>
<Types xmlns="http://schemas.openxmlformats.org/package/2006/content-types">
  <Override PartName="/ppt/slideMasters/slideMaster3.xml" ContentType="application/vnd.openxmlformats-officedocument.presentationml.slideMaster+xml"/>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theme/theme5.xml" ContentType="application/vnd.openxmlformats-officedocument.theme+xml"/>
  <Override PartName="/ppt/slideLayouts/slideLayout57.xml" ContentType="application/vnd.openxmlformats-officedocument.presentationml.slideLayout+xml"/>
  <Override PartName="/ppt/notesSlides/notesSlide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Layouts/slideLayout4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notesSlides/notesSlide85.xml" ContentType="application/vnd.openxmlformats-officedocument.presentationml.notesSlide+xml"/>
  <Override PartName="/ppt/notesSlides/notesSlide96.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notesSlides/notesSlide27.xml" ContentType="application/vnd.openxmlformats-officedocument.presentationml.notesSlide+xml"/>
  <Override PartName="/ppt/notesSlides/notesSlide74.xml" ContentType="application/vnd.openxmlformats-officedocument.presentationml.notesSlide+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notesSlides/notesSlide63.xml" ContentType="application/vnd.openxmlformats-officedocument.presentationml.notesSlide+xml"/>
  <Override PartName="/ppt/theme/themeOverride1.xml" ContentType="application/vnd.openxmlformats-officedocument.themeOverride+xml"/>
  <Override PartName="/ppt/tableStyles.xml" ContentType="application/vnd.openxmlformats-officedocument.presentationml.tableStyles+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slideMasters/slideMaster8.xml" ContentType="application/vnd.openxmlformats-officedocument.presentationml.slideMaster+xml"/>
  <Override PartName="/ppt/slides/slide147.xml" ContentType="application/vnd.openxmlformats-officedocument.presentationml.slide+xml"/>
  <Override PartName="/ppt/notesSlides/notesSlide30.xml" ContentType="application/vnd.openxmlformats-officedocument.presentationml.notesSlide+xml"/>
  <Override PartName="/ppt/slides/slide99.xml" ContentType="application/vnd.openxmlformats-officedocument.presentationml.slide+xml"/>
  <Override PartName="/ppt/slides/slide136.xml" ContentType="application/vnd.openxmlformats-officedocument.presentationml.slide+xml"/>
  <Override PartName="/ppt/notesSlides/notesSlide7.xml" ContentType="application/vnd.openxmlformats-officedocument.presentationml.notesSlide+xml"/>
  <Override PartName="/ppt/changesInfos/changesInfo1.xml" ContentType="application/vnd.ms-powerpoint.changesinfo+xml"/>
  <Override PartName="/ppt/slides/slide77.xml" ContentType="application/vnd.openxmlformats-officedocument.presentationml.slide+xml"/>
  <Override PartName="/ppt/slides/slide88.xml" ContentType="application/vnd.openxmlformats-officedocument.presentationml.slide+xml"/>
  <Override PartName="/ppt/slides/slide125.xml" ContentType="application/vnd.openxmlformats-officedocument.presentationml.slide+xml"/>
  <Override PartName="/ppt/theme/theme10.xml" ContentType="application/vnd.openxmlformats-officedocument.them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50.xml" ContentType="application/vnd.openxmlformats-officedocument.presentationml.slide+xml"/>
  <Default Extension="png" ContentType="image/png"/>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notesSlides/notesSlide68.xml" ContentType="application/vnd.openxmlformats-officedocument.presentationml.notesSlide+xml"/>
  <Override PartName="/ppt/notesSlides/notesSlide79.xml" ContentType="application/vnd.openxmlformats-officedocument.presentationml.notesSlide+xml"/>
  <Override PartName="/ppt/slides/slide55.xml" ContentType="application/vnd.openxmlformats-officedocument.presentationml.slide+xml"/>
  <Override PartName="/ppt/theme/theme2.xml" ContentType="application/vnd.openxmlformats-officedocument.theme+xml"/>
  <Override PartName="/ppt/slideLayouts/slideLayout18.xml" ContentType="application/vnd.openxmlformats-officedocument.presentationml.slideLayout+xml"/>
  <Override PartName="/ppt/notesSlides/notesSlide57.xml" ContentType="application/vnd.openxmlformats-officedocument.presentationml.notesSlide+xml"/>
  <Override PartName="/ppt/notesSlides/notesSlide102.xml" ContentType="application/vnd.openxmlformats-officedocument.presentationml.notesSlide+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Layouts/slideLayout43.xml" ContentType="application/vnd.openxmlformats-officedocument.presentationml.slideLayout+xml"/>
  <Override PartName="/ppt/slideLayouts/slideLayout54.xml" ContentType="application/vnd.openxmlformats-officedocument.presentationml.slideLayout+xml"/>
  <Default Extension="emf" ContentType="image/x-emf"/>
  <Override PartName="/ppt/notesSlides/notesSlide46.xml" ContentType="application/vnd.openxmlformats-officedocument.presentationml.notesSlide+xml"/>
  <Override PartName="/ppt/notesSlides/notesSlide93.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Layouts/slideLayout32.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71.xml" ContentType="application/vnd.openxmlformats-officedocument.presentationml.notesSlide+xml"/>
  <Override PartName="/ppt/notesSlides/notesSlide82.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60.xml" ContentType="application/vnd.openxmlformats-officedocument.presentationml.notesSlide+xml"/>
  <Override PartName="/ppt/slides/slide119.xml" ContentType="application/vnd.openxmlformats-officedocument.presentationml.slide+xml"/>
  <Override PartName="/ppt/slideLayouts/slideLayout10.xml" ContentType="application/vnd.openxmlformats-officedocument.presentationml.slideLayout+xml"/>
  <Override PartName="/ppt/slides/slide108.xml" ContentType="application/vnd.openxmlformats-officedocument.presentationml.slide+xml"/>
  <Override PartName="/ppt/slides/slide155.xml" ContentType="application/vnd.openxmlformats-officedocument.presentationml.slide+xml"/>
  <Override PartName="/ppt/slideMasters/slideMaster5.xml" ContentType="application/vnd.openxmlformats-officedocument.presentationml.slideMaster+xml"/>
  <Override PartName="/ppt/slides/slide49.xml" ContentType="application/vnd.openxmlformats-officedocument.presentationml.slide+xml"/>
  <Override PartName="/ppt/slides/slide96.xml" ContentType="application/vnd.openxmlformats-officedocument.presentationml.slide+xml"/>
  <Override PartName="/ppt/slides/slide144.xml" ContentType="application/vnd.openxmlformats-officedocument.presentationml.slide+xml"/>
  <Override PartName="/ppt/theme/theme7.xml" ContentType="application/vnd.openxmlformats-officedocument.theme+xml"/>
  <Override PartName="/ppt/slideLayouts/slideLayout59.xml" ContentType="application/vnd.openxmlformats-officedocument.presentationml.slideLayout+xml"/>
  <Override PartName="/ppt/notesSlides/notesSlide4.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Layouts/slideLayout48.xml" ContentType="application/vnd.openxmlformats-officedocument.presentationml.slideLayout+xml"/>
  <Override PartName="/ppt/notesSlides/notesSlide87.xml" ContentType="application/vnd.openxmlformats-officedocument.presentationml.notesSlide+xml"/>
  <Override PartName="/ppt/notesSlides/notesSlide98.xml" ContentType="application/vnd.openxmlformats-officedocument.presentationml.notesSlide+xml"/>
  <Override PartName="/ppt/slides/slide27.xml" ContentType="application/vnd.openxmlformats-officedocument.presentationml.slide+xml"/>
  <Override PartName="/ppt/slides/slide74.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notesSlides/notesSlide29.xml" ContentType="application/vnd.openxmlformats-officedocument.presentationml.notesSlide+xml"/>
  <Override PartName="/ppt/notesSlides/notesSlide76.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100.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Override PartName="/ppt/notesSlides/notesSlide65.xml" ContentType="application/vnd.openxmlformats-officedocument.presentationml.notesSlide+xml"/>
  <Default Extension="wmf" ContentType="image/x-wmf"/>
  <Override PartName="/ppt/theme/themeOverride3.xml" ContentType="application/vnd.openxmlformats-officedocument.themeOverride+xml"/>
  <Override PartName="/ppt/slides/slide41.xml" ContentType="application/vnd.openxmlformats-officedocument.presentationml.slide+xml"/>
  <Override PartName="/ppt/slideLayouts/slideLayout51.xml" ContentType="application/vnd.openxmlformats-officedocument.presentationml.slideLayout+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notesSlides/notesSlide90.xml" ContentType="application/vnd.openxmlformats-officedocument.presentationml.notesSlide+xml"/>
  <Override PartName="/ppt/slides/slide30.xml" ContentType="application/vnd.openxmlformats-officedocument.presentationml.slide+xml"/>
  <Override PartName="/ppt/slides/slide149.xml" ContentType="application/vnd.openxmlformats-officedocument.presentationml.slide+xml"/>
  <Override PartName="/ppt/slideLayouts/slideLayout40.xml" ContentType="application/vnd.openxmlformats-officedocument.presentationml.slideLayout+xml"/>
  <Override PartName="/ppt/notesSlides/notesSlide32.xml" ContentType="application/vnd.openxmlformats-officedocument.presentationml.notesSlide+xml"/>
  <Override PartName="/ppt/slides/slide138.xml" ContentType="application/vnd.openxmlformats-officedocument.presentationml.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slides/slide79.xml" ContentType="application/vnd.openxmlformats-officedocument.presentationml.slide+xml"/>
  <Override PartName="/ppt/slides/slide127.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s/slide116.xml" ContentType="application/vnd.openxmlformats-officedocument.presentationml.slide+xml"/>
  <Override PartName="/ppt/slideLayouts/slideLayout9.xml" ContentType="application/vnd.openxmlformats-officedocument.presentationml.slideLayout+xml"/>
  <Override PartName="/ppt/slideMasters/slideMaster2.xml" ContentType="application/vnd.openxmlformats-officedocument.presentationml.slideMaster+xml"/>
  <Override PartName="/ppt/slides/slide57.xml" ContentType="application/vnd.openxmlformats-officedocument.presentationml.slide+xml"/>
  <Override PartName="/ppt/slides/slide105.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theme/theme4.xml" ContentType="application/vnd.openxmlformats-officedocument.theme+xml"/>
  <Override PartName="/ppt/notesSlides/notesSlide1.xml" ContentType="application/vnd.openxmlformats-officedocument.presentationml.notesSlide+xml"/>
  <Override PartName="/ppt/notesSlides/notesSlide59.xml" ContentType="application/vnd.openxmlformats-officedocument.presentationml.notesSlide+xml"/>
  <Override PartName="/ppt/slides/slide46.xml" ContentType="application/vnd.openxmlformats-officedocument.presentationml.slide+xml"/>
  <Override PartName="/ppt/slides/slide93.xml" ContentType="application/vnd.openxmlformats-officedocument.presentationml.slide+xml"/>
  <Override PartName="/ppt/slides/slide130.xml" ContentType="application/vnd.openxmlformats-officedocument.presentationml.slide+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notesSlides/notesSlide48.xml" ContentType="application/vnd.openxmlformats-officedocument.presentationml.notesSlide+xml"/>
  <Override PartName="/ppt/notesSlides/notesSlide95.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Layouts/slideLayout34.xml" ContentType="application/vnd.openxmlformats-officedocument.presentationml.slideLayout+xml"/>
  <Override PartName="/ppt/notesSlides/notesSlide37.xml" ContentType="application/vnd.openxmlformats-officedocument.presentationml.notesSlide+xml"/>
  <Override PartName="/ppt/notesSlides/notesSlide84.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notesSlides/notesSlide62.xml" ContentType="application/vnd.openxmlformats-officedocument.presentationml.notesSlide+xml"/>
  <Override PartName="/ppt/notesSlides/notesSlide73.xml" ContentType="application/vnd.openxmlformats-officedocument.presentationml.notesSlide+xml"/>
  <Override PartName="/ppt/notesSlides/notesSlide91.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30.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notesSlides/notesSlide80.xml" ContentType="application/vnd.openxmlformats-officedocument.presentationml.notesSlide+xml"/>
  <Override PartName="/ppt/slides/slide139.xml" ContentType="application/vnd.openxmlformats-officedocument.presentationml.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slideMasters/slideMaster7.xml" ContentType="application/vnd.openxmlformats-officedocument.presentationml.slideMaster+xml"/>
  <Override PartName="/ppt/slides/slide98.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46.xml" ContentType="application/vnd.openxmlformats-officedocument.presentationml.slide+xml"/>
  <Override PartName="/ppt/theme/theme9.xml" ContentType="application/vnd.openxmlformats-officedocument.theme+xml"/>
  <Override PartName="/ppt/notesSlides/notesSlide6.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s/slide106.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53.xml" ContentType="application/vnd.openxmlformats-officedocument.presentationml.slide+xml"/>
  <Override PartName="/ppt/notesSlides/notesSlide89.xml" ContentType="application/vnd.openxmlformats-officedocument.presentationml.notes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slideLayouts/slideLayout39.xml" ContentType="application/vnd.openxmlformats-officedocument.presentationml.slideLayout+xml"/>
  <Override PartName="/ppt/notesSlides/notesSlide78.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notesSlides/notesSlide67.xml" ContentType="application/vnd.openxmlformats-officedocument.presentationml.notesSlide+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53.xml" ContentType="application/vnd.openxmlformats-officedocument.presentationml.slideLayout+xml"/>
  <Override PartName="/ppt/notesSlides/notesSlide45.xml" ContentType="application/vnd.openxmlformats-officedocument.presentationml.notesSlide+xml"/>
  <Override PartName="/ppt/notesSlides/notesSlide56.xml" ContentType="application/vnd.openxmlformats-officedocument.presentationml.notesSlide+xml"/>
  <Override PartName="/ppt/notesSlides/notesSlide92.xml" ContentType="application/vnd.openxmlformats-officedocument.presentationml.notesSlide+xml"/>
  <Override PartName="/ppt/notesSlides/notesSlide101.xml" ContentType="application/vnd.openxmlformats-officedocument.presentationml.notesSlide+xml"/>
  <Override PartName="/ppt/slides/slide32.xml" ContentType="application/vnd.openxmlformats-officedocument.presentationml.slide+xml"/>
  <Override PartName="/ppt/slideLayouts/slideLayout42.xml" ContentType="application/vnd.openxmlformats-officedocument.presentationml.slideLayout+xml"/>
  <Override PartName="/ppt/notesSlides/notesSlide34.xml" ContentType="application/vnd.openxmlformats-officedocument.presentationml.notesSlide+xml"/>
  <Override PartName="/ppt/notesSlides/notesSlide81.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70.xml" ContentType="application/vnd.openxmlformats-officedocument.presentationml.notesSlide+xml"/>
  <Override PartName="/ppt/slides/slide129.xml" ContentType="application/vnd.openxmlformats-officedocument.presentationml.slide+xml"/>
  <Override PartName="/ppt/notesSlides/notesSlide12.xml" ContentType="application/vnd.openxmlformats-officedocument.presentationml.notesSlide+xml"/>
  <Override PartName="/ppt/slides/slide118.xml" ContentType="application/vnd.openxmlformats-officedocument.presentationml.slide+xml"/>
  <Override PartName="/ppt/slideMasters/slideMaster4.xml" ContentType="application/vnd.openxmlformats-officedocument.presentationml.slideMaster+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slides/slide48.xml" ContentType="application/vnd.openxmlformats-officedocument.presentationml.slide+xml"/>
  <Override PartName="/ppt/slides/slide95.xml" ContentType="application/vnd.openxmlformats-officedocument.presentationml.slide+xml"/>
  <Override PartName="/ppt/slides/slide132.xml" ContentType="application/vnd.openxmlformats-officedocument.presentationml.slide+xml"/>
  <Override PartName="/ppt/slideLayouts/slideLayout58.xml" ContentType="application/vnd.openxmlformats-officedocument.presentationml.slideLayout+xml"/>
  <Override PartName="/ppt/notesSlides/notesSlide3.xml" ContentType="application/vnd.openxmlformats-officedocument.presentationml.notesSlide+xml"/>
  <Override PartName="/ppt/notesSlides/notesSlide97.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notesSlides/notesSlide39.xml" ContentType="application/vnd.openxmlformats-officedocument.presentationml.notesSlide+xml"/>
  <Override PartName="/ppt/notesSlides/notesSlide86.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64.xml" ContentType="application/vnd.openxmlformats-officedocument.presentationml.notesSlide+xml"/>
  <Override PartName="/ppt/notesSlides/notesSlide75.xml" ContentType="application/vnd.openxmlformats-officedocument.presentationml.notesSlide+xml"/>
  <Override PartName="/ppt/slides/slide51.xml" ContentType="application/vnd.openxmlformats-officedocument.presentationml.slide+xml"/>
  <Override PartName="/ppt/slideLayouts/slideLayout14.xml" ContentType="application/vnd.openxmlformats-officedocument.presentationml.slideLayout+xml"/>
  <Override PartName="/ppt/notesSlides/notesSlide53.xml" ContentType="application/vnd.openxmlformats-officedocument.presentationml.notesSlide+xml"/>
  <Override PartName="/ppt/theme/themeOverride2.xml" ContentType="application/vnd.openxmlformats-officedocument.themeOverride+xml"/>
  <Override PartName="/ppt/slides/slide40.xml" ContentType="application/vnd.openxmlformats-officedocument.presentationml.slide+xml"/>
  <Override PartName="/ppt/slideLayouts/slideLayout50.xml" ContentType="application/vnd.openxmlformats-officedocument.presentationml.slideLayout+xml"/>
  <Override PartName="/ppt/notesSlides/notesSlide42.xml" ContentType="application/vnd.openxmlformats-officedocument.presentationml.notesSlide+xml"/>
  <Override PartName="/ppt/slideMasters/slideMaster9.xml" ContentType="application/vnd.openxmlformats-officedocument.presentationml.slideMaster+xml"/>
  <Override PartName="/ppt/slides/slide148.xml" ContentType="application/vnd.openxmlformats-officedocument.presentationml.slide+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slides/slide78.xml" ContentType="application/vnd.openxmlformats-officedocument.presentationml.slide+xml"/>
  <Override PartName="/ppt/slides/slide115.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104.xml" ContentType="application/vnd.openxmlformats-officedocument.presentationml.slide+xml"/>
  <Override PartName="/ppt/slides/slide151.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69.xml" ContentType="application/vnd.openxmlformats-officedocument.presentationml.notesSlide+xml"/>
  <Override PartName="/ppt/slideMasters/slideMaster1.xml" ContentType="application/vnd.openxmlformats-officedocument.presentationml.slideMaster+xml"/>
  <Override PartName="/ppt/slides/slide45.xml" ContentType="application/vnd.openxmlformats-officedocument.presentationml.slide+xml"/>
  <Override PartName="/ppt/slides/slide92.xml" ContentType="application/vnd.openxmlformats-officedocument.presentationml.slide+xml"/>
  <Override PartName="/ppt/slides/slide140.xml" ContentType="application/vnd.openxmlformats-officedocument.presentationml.slide+xml"/>
  <Override PartName="/ppt/theme/theme3.xml" ContentType="application/vnd.openxmlformats-officedocument.theme+xml"/>
  <Override PartName="/ppt/slideLayouts/slideLayout55.xml" ContentType="application/vnd.openxmlformats-officedocument.presentationml.slideLayout+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notesSlides/notesSlide94.xml" ContentType="application/vnd.openxmlformats-officedocument.presentationml.notesSlide+xml"/>
  <Override PartName="/ppt/slides/slide34.xml" ContentType="application/vnd.openxmlformats-officedocument.presentationml.slide+xml"/>
  <Override PartName="/ppt/slides/slide81.xml" ContentType="application/vnd.openxmlformats-officedocument.presentationml.slide+xml"/>
  <Override PartName="/ppt/slideLayouts/slideLayout44.xml" ContentType="application/vnd.openxmlformats-officedocument.presentationml.slideLayout+xml"/>
  <Override PartName="/ppt/notesSlides/notesSlide36.xml" ContentType="application/vnd.openxmlformats-officedocument.presentationml.notesSlide+xml"/>
  <Override PartName="/ppt/notesSlides/notesSlide83.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70.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notesSlides/notesSlide25.xml" ContentType="application/vnd.openxmlformats-officedocument.presentationml.notesSlide+xml"/>
  <Override PartName="/ppt/notesSlides/notesSlide72.xml" ContentType="application/vnd.openxmlformats-officedocument.presentationml.notesSlide+xml"/>
  <Override PartName="/ppt/slides/slide12.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61.xml" ContentType="application/vnd.openxmlformats-officedocument.presentationml.notesSlide+xml"/>
  <Override PartName="/ppt/commentAuthors.xml" ContentType="application/vnd.openxmlformats-officedocument.presentationml.commentAuthors+xml"/>
  <Override PartName="/ppt/notesSlides/notesSlide50.xml" ContentType="application/vnd.openxmlformats-officedocument.presentationml.notesSlide+xml"/>
  <Override PartName="/ppt/slideMasters/slideMaster6.xml" ContentType="application/vnd.openxmlformats-officedocument.presentationml.slideMaster+xml"/>
  <Override PartName="/ppt/slides/slide109.xml" ContentType="application/vnd.openxmlformats-officedocument.presentationml.slide+xml"/>
  <Override PartName="/ppt/slides/slide145.xml" ContentType="application/vnd.openxmlformats-officedocument.presentationml.slide+xml"/>
  <Override PartName="/ppt/theme/theme8.xml" ContentType="application/vnd.openxmlformats-officedocument.theme+xml"/>
  <Override PartName="/ppt/slides/slide97.xml" ContentType="application/vnd.openxmlformats-officedocument.presentationml.slide+xml"/>
  <Override PartName="/ppt/slides/slide134.xml" ContentType="application/vnd.openxmlformats-officedocument.presentationml.slide+xml"/>
  <Override PartName="/ppt/notesSlides/notesSlide5.xml" ContentType="application/vnd.openxmlformats-officedocument.presentationml.notesSlide+xml"/>
  <Override PartName="/ppt/notesSlides/notesSlide99.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23.xml" ContentType="application/vnd.openxmlformats-officedocument.presentationml.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notesSlides/notesSlide88.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64.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notesSlides/notesSlide66.xml" ContentType="application/vnd.openxmlformats-officedocument.presentationml.notesSlide+xml"/>
  <Override PartName="/ppt/notesSlides/notesSlide77.xml" ContentType="application/vnd.openxmlformats-officedocument.presentationml.notesSlide+xml"/>
  <Override PartName="/ppt/slides/slide53.xml" ContentType="application/vnd.openxmlformats-officedocument.presentationml.slide+xml"/>
  <Override PartName="/ppt/slideLayouts/slideLayout16.xml" ContentType="application/vnd.openxmlformats-officedocument.presentationml.slideLayout+xml"/>
  <Default Extension="jpeg" ContentType="image/jpeg"/>
  <Override PartName="/ppt/notesSlides/notesSlide55.xml" ContentType="application/vnd.openxmlformats-officedocument.presentationml.notesSlide+xml"/>
  <Override PartName="/ppt/notesSlides/notesSlide10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 id="2147483691" r:id="rId2"/>
    <p:sldMasterId id="2147483684" r:id="rId3"/>
    <p:sldMasterId id="2147483686" r:id="rId4"/>
    <p:sldMasterId id="2147483701" r:id="rId5"/>
    <p:sldMasterId id="2147483717" r:id="rId6"/>
    <p:sldMasterId id="2147483721" r:id="rId7"/>
    <p:sldMasterId id="2147483735" r:id="rId8"/>
    <p:sldMasterId id="2147483747" r:id="rId9"/>
  </p:sldMasterIdLst>
  <p:notesMasterIdLst>
    <p:notesMasterId r:id="rId165"/>
  </p:notesMasterIdLst>
  <p:sldIdLst>
    <p:sldId id="745" r:id="rId10"/>
    <p:sldId id="741" r:id="rId11"/>
    <p:sldId id="310" r:id="rId12"/>
    <p:sldId id="742" r:id="rId13"/>
    <p:sldId id="743" r:id="rId14"/>
    <p:sldId id="311" r:id="rId15"/>
    <p:sldId id="313" r:id="rId16"/>
    <p:sldId id="437" r:id="rId17"/>
    <p:sldId id="566" r:id="rId18"/>
    <p:sldId id="436" r:id="rId19"/>
    <p:sldId id="567" r:id="rId20"/>
    <p:sldId id="568" r:id="rId21"/>
    <p:sldId id="569" r:id="rId22"/>
    <p:sldId id="439" r:id="rId23"/>
    <p:sldId id="440" r:id="rId24"/>
    <p:sldId id="441" r:id="rId25"/>
    <p:sldId id="443" r:id="rId26"/>
    <p:sldId id="446" r:id="rId27"/>
    <p:sldId id="444" r:id="rId28"/>
    <p:sldId id="449" r:id="rId29"/>
    <p:sldId id="746" r:id="rId30"/>
    <p:sldId id="445" r:id="rId31"/>
    <p:sldId id="448" r:id="rId32"/>
    <p:sldId id="452" r:id="rId33"/>
    <p:sldId id="571" r:id="rId34"/>
    <p:sldId id="453" r:id="rId35"/>
    <p:sldId id="455" r:id="rId36"/>
    <p:sldId id="854" r:id="rId37"/>
    <p:sldId id="853" r:id="rId38"/>
    <p:sldId id="747" r:id="rId39"/>
    <p:sldId id="748" r:id="rId40"/>
    <p:sldId id="750" r:id="rId41"/>
    <p:sldId id="751" r:id="rId42"/>
    <p:sldId id="753" r:id="rId43"/>
    <p:sldId id="754" r:id="rId44"/>
    <p:sldId id="755" r:id="rId45"/>
    <p:sldId id="756" r:id="rId46"/>
    <p:sldId id="757" r:id="rId47"/>
    <p:sldId id="758" r:id="rId48"/>
    <p:sldId id="759" r:id="rId49"/>
    <p:sldId id="760" r:id="rId50"/>
    <p:sldId id="860" r:id="rId51"/>
    <p:sldId id="761" r:id="rId52"/>
    <p:sldId id="859" r:id="rId53"/>
    <p:sldId id="764" r:id="rId54"/>
    <p:sldId id="765" r:id="rId55"/>
    <p:sldId id="766" r:id="rId56"/>
    <p:sldId id="767" r:id="rId57"/>
    <p:sldId id="768" r:id="rId58"/>
    <p:sldId id="769" r:id="rId59"/>
    <p:sldId id="770" r:id="rId60"/>
    <p:sldId id="771" r:id="rId61"/>
    <p:sldId id="772" r:id="rId62"/>
    <p:sldId id="773" r:id="rId63"/>
    <p:sldId id="774" r:id="rId64"/>
    <p:sldId id="775" r:id="rId65"/>
    <p:sldId id="776" r:id="rId66"/>
    <p:sldId id="777" r:id="rId67"/>
    <p:sldId id="778" r:id="rId68"/>
    <p:sldId id="779" r:id="rId69"/>
    <p:sldId id="780" r:id="rId70"/>
    <p:sldId id="781" r:id="rId71"/>
    <p:sldId id="782" r:id="rId72"/>
    <p:sldId id="783" r:id="rId73"/>
    <p:sldId id="784" r:id="rId74"/>
    <p:sldId id="785" r:id="rId75"/>
    <p:sldId id="786" r:id="rId76"/>
    <p:sldId id="456" r:id="rId77"/>
    <p:sldId id="573" r:id="rId78"/>
    <p:sldId id="460" r:id="rId79"/>
    <p:sldId id="575" r:id="rId80"/>
    <p:sldId id="463" r:id="rId81"/>
    <p:sldId id="462" r:id="rId82"/>
    <p:sldId id="464" r:id="rId83"/>
    <p:sldId id="576" r:id="rId84"/>
    <p:sldId id="465" r:id="rId85"/>
    <p:sldId id="577" r:id="rId86"/>
    <p:sldId id="580" r:id="rId87"/>
    <p:sldId id="472" r:id="rId88"/>
    <p:sldId id="581" r:id="rId89"/>
    <p:sldId id="473" r:id="rId90"/>
    <p:sldId id="583" r:id="rId91"/>
    <p:sldId id="584" r:id="rId92"/>
    <p:sldId id="586" r:id="rId93"/>
    <p:sldId id="855" r:id="rId94"/>
    <p:sldId id="856" r:id="rId95"/>
    <p:sldId id="857" r:id="rId96"/>
    <p:sldId id="858" r:id="rId97"/>
    <p:sldId id="474" r:id="rId98"/>
    <p:sldId id="588" r:id="rId99"/>
    <p:sldId id="589" r:id="rId100"/>
    <p:sldId id="590" r:id="rId101"/>
    <p:sldId id="787" r:id="rId102"/>
    <p:sldId id="788" r:id="rId103"/>
    <p:sldId id="789" r:id="rId104"/>
    <p:sldId id="790" r:id="rId105"/>
    <p:sldId id="791" r:id="rId106"/>
    <p:sldId id="792" r:id="rId107"/>
    <p:sldId id="793" r:id="rId108"/>
    <p:sldId id="794" r:id="rId109"/>
    <p:sldId id="795" r:id="rId110"/>
    <p:sldId id="796" r:id="rId111"/>
    <p:sldId id="797" r:id="rId112"/>
    <p:sldId id="798" r:id="rId113"/>
    <p:sldId id="799" r:id="rId114"/>
    <p:sldId id="800" r:id="rId115"/>
    <p:sldId id="801" r:id="rId116"/>
    <p:sldId id="802" r:id="rId117"/>
    <p:sldId id="803" r:id="rId118"/>
    <p:sldId id="804" r:id="rId119"/>
    <p:sldId id="805" r:id="rId120"/>
    <p:sldId id="806" r:id="rId121"/>
    <p:sldId id="807" r:id="rId122"/>
    <p:sldId id="808" r:id="rId123"/>
    <p:sldId id="809" r:id="rId124"/>
    <p:sldId id="810" r:id="rId125"/>
    <p:sldId id="811" r:id="rId126"/>
    <p:sldId id="812" r:id="rId127"/>
    <p:sldId id="813" r:id="rId128"/>
    <p:sldId id="814" r:id="rId129"/>
    <p:sldId id="815" r:id="rId130"/>
    <p:sldId id="816" r:id="rId131"/>
    <p:sldId id="817" r:id="rId132"/>
    <p:sldId id="818" r:id="rId133"/>
    <p:sldId id="819" r:id="rId134"/>
    <p:sldId id="820" r:id="rId135"/>
    <p:sldId id="821" r:id="rId136"/>
    <p:sldId id="822" r:id="rId137"/>
    <p:sldId id="823" r:id="rId138"/>
    <p:sldId id="824" r:id="rId139"/>
    <p:sldId id="825" r:id="rId140"/>
    <p:sldId id="826" r:id="rId141"/>
    <p:sldId id="827" r:id="rId142"/>
    <p:sldId id="828" r:id="rId143"/>
    <p:sldId id="829" r:id="rId144"/>
    <p:sldId id="830" r:id="rId145"/>
    <p:sldId id="831" r:id="rId146"/>
    <p:sldId id="832" r:id="rId147"/>
    <p:sldId id="833" r:id="rId148"/>
    <p:sldId id="834" r:id="rId149"/>
    <p:sldId id="835" r:id="rId150"/>
    <p:sldId id="836" r:id="rId151"/>
    <p:sldId id="837" r:id="rId152"/>
    <p:sldId id="838" r:id="rId153"/>
    <p:sldId id="839" r:id="rId154"/>
    <p:sldId id="840" r:id="rId155"/>
    <p:sldId id="841" r:id="rId156"/>
    <p:sldId id="842" r:id="rId157"/>
    <p:sldId id="843" r:id="rId158"/>
    <p:sldId id="844" r:id="rId159"/>
    <p:sldId id="845" r:id="rId160"/>
    <p:sldId id="846" r:id="rId161"/>
    <p:sldId id="847" r:id="rId162"/>
    <p:sldId id="848" r:id="rId163"/>
    <p:sldId id="849" r:id="rId1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Main Content" id="{D403750A-5F0F-4676-8E81-AA1C70853B4F}">
          <p14:sldIdLst>
            <p14:sldId id="308"/>
            <p14:sldId id="309"/>
            <p14:sldId id="310"/>
            <p14:sldId id="314"/>
            <p14:sldId id="311"/>
            <p14:sldId id="435"/>
            <p14:sldId id="313"/>
            <p14:sldId id="437"/>
            <p14:sldId id="566"/>
            <p14:sldId id="436"/>
            <p14:sldId id="567"/>
            <p14:sldId id="568"/>
            <p14:sldId id="438"/>
            <p14:sldId id="569"/>
            <p14:sldId id="439"/>
            <p14:sldId id="570"/>
            <p14:sldId id="440"/>
            <p14:sldId id="441"/>
            <p14:sldId id="442"/>
            <p14:sldId id="316"/>
            <p14:sldId id="443"/>
            <p14:sldId id="446"/>
            <p14:sldId id="447"/>
            <p14:sldId id="444"/>
            <p14:sldId id="449"/>
            <p14:sldId id="445"/>
            <p14:sldId id="318"/>
            <p14:sldId id="448"/>
            <p14:sldId id="452"/>
            <p14:sldId id="571"/>
            <p14:sldId id="451"/>
            <p14:sldId id="453"/>
            <p14:sldId id="454"/>
            <p14:sldId id="455"/>
            <p14:sldId id="572"/>
            <p14:sldId id="456"/>
            <p14:sldId id="573"/>
            <p14:sldId id="457"/>
            <p14:sldId id="574"/>
            <p14:sldId id="458"/>
            <p14:sldId id="459"/>
            <p14:sldId id="460"/>
            <p14:sldId id="575"/>
            <p14:sldId id="463"/>
            <p14:sldId id="462"/>
            <p14:sldId id="464"/>
            <p14:sldId id="576"/>
            <p14:sldId id="465"/>
            <p14:sldId id="577"/>
            <p14:sldId id="466"/>
            <p14:sldId id="578"/>
            <p14:sldId id="579"/>
            <p14:sldId id="580"/>
            <p14:sldId id="468"/>
            <p14:sldId id="472"/>
            <p14:sldId id="581"/>
            <p14:sldId id="473"/>
            <p14:sldId id="582"/>
            <p14:sldId id="583"/>
            <p14:sldId id="584"/>
            <p14:sldId id="585"/>
            <p14:sldId id="586"/>
            <p14:sldId id="587"/>
            <p14:sldId id="474"/>
            <p14:sldId id="588"/>
            <p14:sldId id="589"/>
            <p14:sldId id="590"/>
            <p14:sldId id="591"/>
            <p14:sldId id="592"/>
            <p14:sldId id="593"/>
            <p14:sldId id="594"/>
            <p14:sldId id="595"/>
            <p14:sldId id="469"/>
            <p14:sldId id="596"/>
            <p14:sldId id="597"/>
            <p14:sldId id="479"/>
            <p14:sldId id="598"/>
            <p14:sldId id="483"/>
            <p14:sldId id="599"/>
            <p14:sldId id="600"/>
            <p14:sldId id="485"/>
            <p14:sldId id="480"/>
            <p14:sldId id="486"/>
            <p14:sldId id="601"/>
            <p14:sldId id="481"/>
            <p14:sldId id="482"/>
            <p14:sldId id="484"/>
            <p14:sldId id="489"/>
            <p14:sldId id="491"/>
            <p14:sldId id="602"/>
            <p14:sldId id="487"/>
            <p14:sldId id="492"/>
            <p14:sldId id="488"/>
            <p14:sldId id="493"/>
            <p14:sldId id="490"/>
            <p14:sldId id="494"/>
            <p14:sldId id="496"/>
            <p14:sldId id="497"/>
            <p14:sldId id="498"/>
            <p14:sldId id="495"/>
            <p14:sldId id="499"/>
            <p14:sldId id="500"/>
            <p14:sldId id="501"/>
            <p14:sldId id="503"/>
            <p14:sldId id="506"/>
            <p14:sldId id="502"/>
            <p14:sldId id="603"/>
            <p14:sldId id="504"/>
            <p14:sldId id="509"/>
            <p14:sldId id="505"/>
            <p14:sldId id="510"/>
            <p14:sldId id="507"/>
            <p14:sldId id="511"/>
            <p14:sldId id="513"/>
            <p14:sldId id="508"/>
            <p14:sldId id="515"/>
            <p14:sldId id="604"/>
            <p14:sldId id="517"/>
            <p14:sldId id="518"/>
            <p14:sldId id="520"/>
            <p14:sldId id="521"/>
            <p14:sldId id="605"/>
            <p14:sldId id="512"/>
            <p14:sldId id="514"/>
            <p14:sldId id="606"/>
            <p14:sldId id="516"/>
            <p14:sldId id="519"/>
            <p14:sldId id="607"/>
            <p14:sldId id="608"/>
            <p14:sldId id="609"/>
            <p14:sldId id="523"/>
            <p14:sldId id="610"/>
            <p14:sldId id="611"/>
            <p14:sldId id="525"/>
            <p14:sldId id="612"/>
            <p14:sldId id="613"/>
            <p14:sldId id="527"/>
            <p14:sldId id="614"/>
            <p14:sldId id="615"/>
            <p14:sldId id="616"/>
            <p14:sldId id="617"/>
            <p14:sldId id="618"/>
            <p14:sldId id="619"/>
            <p14:sldId id="620"/>
            <p14:sldId id="621"/>
            <p14:sldId id="522"/>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43"/>
            <p14:sldId id="644"/>
            <p14:sldId id="645"/>
            <p14:sldId id="646"/>
            <p14:sldId id="647"/>
            <p14:sldId id="648"/>
            <p14:sldId id="649"/>
            <p14:sldId id="650"/>
            <p14:sldId id="651"/>
            <p14:sldId id="652"/>
            <p14:sldId id="653"/>
            <p14:sldId id="654"/>
            <p14:sldId id="655"/>
            <p14:sldId id="656"/>
            <p14:sldId id="657"/>
            <p14:sldId id="658"/>
            <p14:sldId id="659"/>
            <p14:sldId id="660"/>
            <p14:sldId id="661"/>
            <p14:sldId id="662"/>
            <p14:sldId id="663"/>
            <p14:sldId id="664"/>
            <p14:sldId id="665"/>
            <p14:sldId id="666"/>
            <p14:sldId id="667"/>
            <p14:sldId id="668"/>
            <p14:sldId id="669"/>
            <p14:sldId id="670"/>
            <p14:sldId id="671"/>
            <p14:sldId id="672"/>
            <p14:sldId id="673"/>
            <p14:sldId id="674"/>
            <p14:sldId id="675"/>
            <p14:sldId id="676"/>
            <p14:sldId id="303"/>
          </p14:sldIdLst>
        </p14:section>
        <p14:section name="Appendix: Image Descriptions for Unsighted Students" id="{07080632-B756-45AF-BBF3-52DB3854CA65}">
          <p14:sldIdLst>
            <p14:sldId id="289"/>
            <p14:sldId id="264"/>
            <p14:sldId id="677"/>
            <p14:sldId id="678"/>
            <p14:sldId id="679"/>
            <p14:sldId id="680"/>
            <p14:sldId id="681"/>
            <p14:sldId id="682"/>
            <p14:sldId id="683"/>
            <p14:sldId id="684"/>
            <p14:sldId id="685"/>
            <p14:sldId id="686"/>
            <p14:sldId id="687"/>
            <p14:sldId id="688"/>
            <p14:sldId id="689"/>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Lst>
        </p14:section>
      </p14:sectionLst>
    </p:ext>
    <p:ext uri="{EFAFB233-063F-42B5-8137-9DF3F51BA10A}">
      <p15:sldGuideLst xmlns:p15="http://schemas.microsoft.com/office/powerpoint/2012/main" xmlns="">
        <p15:guide id="2" pos="3264" userDrawn="1">
          <p15:clr>
            <a:srgbClr val="A4A3A4"/>
          </p15:clr>
        </p15:guide>
        <p15:guide id="3" orient="horz" pos="2256" userDrawn="1">
          <p15:clr>
            <a:srgbClr val="A4A3A4"/>
          </p15:clr>
        </p15:guide>
        <p15:guide id="4" pos="56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D4EFFD"/>
    <a:srgbClr val="FFB600"/>
    <a:srgbClr val="00648B"/>
    <a:srgbClr val="E7E7E8"/>
    <a:srgbClr val="804100"/>
    <a:srgbClr val="066568"/>
    <a:srgbClr val="595959"/>
    <a:srgbClr val="714884"/>
    <a:srgbClr val="EFEBF5"/>
    <a:srgbClr val="D6CBE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210BEB-8419-443D-BF25-1E93FC74E11D}" v="1" dt="2023-01-18T09:50:24.2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515" autoAdjust="0"/>
    <p:restoredTop sz="93085" autoAdjust="0"/>
  </p:normalViewPr>
  <p:slideViewPr>
    <p:cSldViewPr snapToGrid="0" showGuides="1">
      <p:cViewPr varScale="1">
        <p:scale>
          <a:sx n="63" d="100"/>
          <a:sy n="63" d="100"/>
        </p:scale>
        <p:origin x="-1436" y="-60"/>
      </p:cViewPr>
      <p:guideLst>
        <p:guide orient="horz" pos="2256"/>
        <p:guide pos="3264"/>
        <p:guide pos="5640"/>
      </p:guideLst>
    </p:cSldViewPr>
  </p:slideViewPr>
  <p:outlineViewPr>
    <p:cViewPr>
      <p:scale>
        <a:sx n="33" d="100"/>
        <a:sy n="33" d="100"/>
      </p:scale>
      <p:origin x="0" y="-13569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slide" Target="slides/slide59.xml"/><Relationship Id="rId84" Type="http://schemas.openxmlformats.org/officeDocument/2006/relationships/slide" Target="slides/slide75.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38" Type="http://schemas.openxmlformats.org/officeDocument/2006/relationships/slide" Target="slides/slide129.xml"/><Relationship Id="rId154" Type="http://schemas.openxmlformats.org/officeDocument/2006/relationships/slide" Target="slides/slide145.xml"/><Relationship Id="rId159" Type="http://schemas.openxmlformats.org/officeDocument/2006/relationships/slide" Target="slides/slide150.xml"/><Relationship Id="rId170" Type="http://schemas.openxmlformats.org/officeDocument/2006/relationships/tableStyles" Target="tableStyles.xml"/><Relationship Id="rId16" Type="http://schemas.openxmlformats.org/officeDocument/2006/relationships/slide" Target="slides/slide7.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37" Type="http://schemas.openxmlformats.org/officeDocument/2006/relationships/slide" Target="slides/slide28.xml"/><Relationship Id="rId53" Type="http://schemas.openxmlformats.org/officeDocument/2006/relationships/slide" Target="slides/slide44.xml"/><Relationship Id="rId58" Type="http://schemas.openxmlformats.org/officeDocument/2006/relationships/slide" Target="slides/slide49.xml"/><Relationship Id="rId74" Type="http://schemas.openxmlformats.org/officeDocument/2006/relationships/slide" Target="slides/slide65.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28" Type="http://schemas.openxmlformats.org/officeDocument/2006/relationships/slide" Target="slides/slide119.xml"/><Relationship Id="rId144" Type="http://schemas.openxmlformats.org/officeDocument/2006/relationships/slide" Target="slides/slide135.xml"/><Relationship Id="rId149" Type="http://schemas.openxmlformats.org/officeDocument/2006/relationships/slide" Target="slides/slide140.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160" Type="http://schemas.openxmlformats.org/officeDocument/2006/relationships/slide" Target="slides/slide151.xml"/><Relationship Id="rId165" Type="http://schemas.openxmlformats.org/officeDocument/2006/relationships/notesMaster" Target="notesMasters/notesMaster1.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50" Type="http://schemas.openxmlformats.org/officeDocument/2006/relationships/slide" Target="slides/slide141.xml"/><Relationship Id="rId155" Type="http://schemas.openxmlformats.org/officeDocument/2006/relationships/slide" Target="slides/slide14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slide" Target="slides/slide131.xml"/><Relationship Id="rId145" Type="http://schemas.openxmlformats.org/officeDocument/2006/relationships/slide" Target="slides/slide136.xml"/><Relationship Id="rId161" Type="http://schemas.openxmlformats.org/officeDocument/2006/relationships/slide" Target="slides/slide152.xml"/><Relationship Id="rId166"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6" Type="http://schemas.openxmlformats.org/officeDocument/2006/relationships/slide" Target="slides/slide97.xml"/><Relationship Id="rId114" Type="http://schemas.openxmlformats.org/officeDocument/2006/relationships/slide" Target="slides/slide105.xml"/><Relationship Id="rId119" Type="http://schemas.openxmlformats.org/officeDocument/2006/relationships/slide" Target="slides/slide110.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slide" Target="slides/slide64.xml"/><Relationship Id="rId78" Type="http://schemas.openxmlformats.org/officeDocument/2006/relationships/slide" Target="slides/slide69.xml"/><Relationship Id="rId81" Type="http://schemas.openxmlformats.org/officeDocument/2006/relationships/slide" Target="slides/slide72.xml"/><Relationship Id="rId86" Type="http://schemas.openxmlformats.org/officeDocument/2006/relationships/slide" Target="slides/slide77.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30" Type="http://schemas.openxmlformats.org/officeDocument/2006/relationships/slide" Target="slides/slide121.xml"/><Relationship Id="rId135" Type="http://schemas.openxmlformats.org/officeDocument/2006/relationships/slide" Target="slides/slide126.xml"/><Relationship Id="rId143" Type="http://schemas.openxmlformats.org/officeDocument/2006/relationships/slide" Target="slides/slide134.xml"/><Relationship Id="rId148" Type="http://schemas.openxmlformats.org/officeDocument/2006/relationships/slide" Target="slides/slide139.xml"/><Relationship Id="rId151" Type="http://schemas.openxmlformats.org/officeDocument/2006/relationships/slide" Target="slides/slide142.xml"/><Relationship Id="rId156" Type="http://schemas.openxmlformats.org/officeDocument/2006/relationships/slide" Target="slides/slide147.xml"/><Relationship Id="rId164" Type="http://schemas.openxmlformats.org/officeDocument/2006/relationships/slide" Target="slides/slide155.xml"/><Relationship Id="rId16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16" Type="http://schemas.microsoft.com/office/2016/11/relationships/changesInfo" Target="changesInfos/changesInfo1.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slide" Target="slides/slide132.xml"/><Relationship Id="rId146" Type="http://schemas.openxmlformats.org/officeDocument/2006/relationships/slide" Target="slides/slide137.xml"/><Relationship Id="rId167"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162" Type="http://schemas.openxmlformats.org/officeDocument/2006/relationships/slide" Target="slides/slide15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157" Type="http://schemas.openxmlformats.org/officeDocument/2006/relationships/slide" Target="slides/slide148.xml"/><Relationship Id="rId61" Type="http://schemas.openxmlformats.org/officeDocument/2006/relationships/slide" Target="slides/slide52.xml"/><Relationship Id="rId82" Type="http://schemas.openxmlformats.org/officeDocument/2006/relationships/slide" Target="slides/slide73.xml"/><Relationship Id="rId152" Type="http://schemas.openxmlformats.org/officeDocument/2006/relationships/slide" Target="slides/slide14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openxmlformats.org/officeDocument/2006/relationships/slide" Target="slides/slide138.xml"/><Relationship Id="rId168" Type="http://schemas.openxmlformats.org/officeDocument/2006/relationships/viewProps" Target="viewProps.xml"/><Relationship Id="rId317"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slide" Target="slides/slide133.xml"/><Relationship Id="rId163" Type="http://schemas.openxmlformats.org/officeDocument/2006/relationships/slide" Target="slides/slide154.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158" Type="http://schemas.openxmlformats.org/officeDocument/2006/relationships/slide" Target="slides/slide149.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3" Type="http://schemas.openxmlformats.org/officeDocument/2006/relationships/slide" Target="slides/slide14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kherjee, Mausumi" userId="203cc9e5-662c-4008-9475-af5a1a1ed5ee" providerId="ADAL" clId="{1B210BEB-8419-443D-BF25-1E93FC74E11D}"/>
    <pc:docChg chg="custSel modSld">
      <pc:chgData name="Mukherjee, Mausumi" userId="203cc9e5-662c-4008-9475-af5a1a1ed5ee" providerId="ADAL" clId="{1B210BEB-8419-443D-BF25-1E93FC74E11D}" dt="2023-01-18T09:50:31.291" v="60" actId="1036"/>
      <pc:docMkLst>
        <pc:docMk/>
      </pc:docMkLst>
      <pc:sldChg chg="addSp delSp modSp mod">
        <pc:chgData name="Mukherjee, Mausumi" userId="203cc9e5-662c-4008-9475-af5a1a1ed5ee" providerId="ADAL" clId="{1B210BEB-8419-443D-BF25-1E93FC74E11D}" dt="2023-01-18T09:50:31.291" v="60" actId="1036"/>
        <pc:sldMkLst>
          <pc:docMk/>
          <pc:sldMk cId="3270899462" sldId="308"/>
        </pc:sldMkLst>
        <pc:spChg chg="add mod">
          <ac:chgData name="Mukherjee, Mausumi" userId="203cc9e5-662c-4008-9475-af5a1a1ed5ee" providerId="ADAL" clId="{1B210BEB-8419-443D-BF25-1E93FC74E11D}" dt="2023-01-18T09:50:23.261" v="0" actId="478"/>
          <ac:spMkLst>
            <pc:docMk/>
            <pc:sldMk cId="3270899462" sldId="308"/>
            <ac:spMk id="6" creationId="{190596A3-3E10-F3E3-097C-CCAEB2E8D9EC}"/>
          </ac:spMkLst>
        </pc:spChg>
        <pc:picChg chg="del">
          <ac:chgData name="Mukherjee, Mausumi" userId="203cc9e5-662c-4008-9475-af5a1a1ed5ee" providerId="ADAL" clId="{1B210BEB-8419-443D-BF25-1E93FC74E11D}" dt="2023-01-18T09:50:23.261" v="0" actId="478"/>
          <ac:picMkLst>
            <pc:docMk/>
            <pc:sldMk cId="3270899462" sldId="308"/>
            <ac:picMk id="7" creationId="{A5AB68AE-F8BA-4700-87C5-1CC2B46FD483}"/>
          </ac:picMkLst>
        </pc:picChg>
        <pc:picChg chg="add mod">
          <ac:chgData name="Mukherjee, Mausumi" userId="203cc9e5-662c-4008-9475-af5a1a1ed5ee" providerId="ADAL" clId="{1B210BEB-8419-443D-BF25-1E93FC74E11D}" dt="2023-01-18T09:50:31.291" v="60" actId="1036"/>
          <ac:picMkLst>
            <pc:docMk/>
            <pc:sldMk cId="3270899462" sldId="308"/>
            <ac:picMk id="9" creationId="{C6B2C9F4-4921-03E4-B9ED-D919B37B34E8}"/>
          </ac:picMkLst>
        </pc:picChg>
      </pc:sldChg>
    </pc:docChg>
  </pc:docChgLst>
</pc:chgInfo>
</file>

<file path=ppt/media/image10.jpeg>
</file>

<file path=ppt/media/image11.jpeg>
</file>

<file path=ppt/media/image110.png>
</file>

<file path=ppt/media/image111.png>
</file>

<file path=ppt/media/image114.png>
</file>

<file path=ppt/media/image115.png>
</file>

<file path=ppt/media/image116.png>
</file>

<file path=ppt/media/image117.png>
</file>

<file path=ppt/media/image118.png>
</file>

<file path=ppt/media/image119.png>
</file>

<file path=ppt/media/image12.jpeg>
</file>

<file path=ppt/media/image128.png>
</file>

<file path=ppt/media/image129.png>
</file>

<file path=ppt/media/image13.jpeg>
</file>

<file path=ppt/media/image130.png>
</file>

<file path=ppt/media/image131.png>
</file>

<file path=ppt/media/image132.png>
</file>

<file path=ppt/media/image14.jpeg>
</file>

<file path=ppt/media/image15.jpeg>
</file>

<file path=ppt/media/image16.jpeg>
</file>

<file path=ppt/media/image17.jpeg>
</file>

<file path=ppt/media/image18.jpeg>
</file>

<file path=ppt/media/image19.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6.png>
</file>

<file path=ppt/media/image6.jpeg>
</file>

<file path=ppt/media/image7.jpeg>
</file>

<file path=ppt/media/image8.jpeg>
</file>

<file path=ppt/media/image9.jpeg>
</file>

<file path=ppt/media/image93.png>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Sequence Numbers Wrap Around:</a:t>
            </a:r>
            <a:r>
              <a:rPr lang="en-US" dirty="0" smtClean="0"/>
              <a:t> TCP sequence numbers are finite, typically 32-bit, which means they wrap around after reaching a maximum value (e.g., 2^32 - 1).</a:t>
            </a:r>
            <a:endParaRPr lang="en-US" dirty="0"/>
          </a:p>
        </p:txBody>
      </p:sp>
      <p:sp>
        <p:nvSpPr>
          <p:cNvPr id="4" name="Slide Number Placeholder 3"/>
          <p:cNvSpPr>
            <a:spLocks noGrp="1"/>
          </p:cNvSpPr>
          <p:nvPr>
            <p:ph type="sldNum" sz="quarter" idx="10"/>
          </p:nvPr>
        </p:nvSpPr>
        <p:spPr/>
        <p:txBody>
          <a:bodyPr/>
          <a:lstStyle/>
          <a:p>
            <a:fld id="{29DB8B88-7B19-4444-8C00-276D3F703348}" type="slidenum">
              <a:rPr lang="en-US" smtClean="0"/>
              <a:pPr/>
              <a:t>22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79874" name="Rectangle 2"/>
          <p:cNvSpPr>
            <a:spLocks noGrp="1" noRot="1" noChangeAspect="1" noChangeArrowheads="1" noTextEdit="1"/>
          </p:cNvSpPr>
          <p:nvPr>
            <p:ph type="sldImg" idx="4294967295"/>
          </p:nvPr>
        </p:nvSpPr>
        <p:spPr>
          <a:ln/>
        </p:spPr>
      </p:sp>
      <p:sp>
        <p:nvSpPr>
          <p:cNvPr id="7987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94914" name="Rectangle 2"/>
          <p:cNvSpPr>
            <a:spLocks noGrp="1" noRot="1" noChangeAspect="1" noChangeArrowheads="1" noTextEdit="1"/>
          </p:cNvSpPr>
          <p:nvPr>
            <p:ph type="sldImg" idx="4294967295"/>
          </p:nvPr>
        </p:nvSpPr>
        <p:spPr>
          <a:ln/>
        </p:spPr>
      </p:sp>
      <p:sp>
        <p:nvSpPr>
          <p:cNvPr id="29491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96962" name="Rectangle 2"/>
          <p:cNvSpPr>
            <a:spLocks noGrp="1" noRot="1" noChangeAspect="1" noChangeArrowheads="1" noTextEdit="1"/>
          </p:cNvSpPr>
          <p:nvPr>
            <p:ph type="sldImg" idx="4294967295"/>
          </p:nvPr>
        </p:nvSpPr>
        <p:spPr>
          <a:ln/>
        </p:spPr>
      </p:sp>
      <p:sp>
        <p:nvSpPr>
          <p:cNvPr id="29696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0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99010" name="Rectangle 2"/>
          <p:cNvSpPr>
            <a:spLocks noGrp="1" noRot="1" noChangeAspect="1" noChangeArrowheads="1" noTextEdit="1"/>
          </p:cNvSpPr>
          <p:nvPr>
            <p:ph type="sldImg" idx="4294967295"/>
          </p:nvPr>
        </p:nvSpPr>
        <p:spPr>
          <a:ln/>
        </p:spPr>
      </p:sp>
      <p:sp>
        <p:nvSpPr>
          <p:cNvPr id="29901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A33F593C-33DC-4D39-876D-0C7633F357A3}" type="slidenum">
              <a:rPr lang="en-US" altLang="zh-CN" sz="1200" b="0" i="0">
                <a:latin typeface="Times New Roman" pitchFamily="18" charset="0"/>
              </a:rPr>
              <a:pPr algn="r"/>
              <a:t>38</a:t>
            </a:fld>
            <a:endParaRPr lang="en-US" altLang="zh-CN" sz="1200" b="0" i="0">
              <a:latin typeface="Times New Roman" pitchFamily="18" charset="0"/>
            </a:endParaRPr>
          </a:p>
        </p:txBody>
      </p:sp>
      <p:sp>
        <p:nvSpPr>
          <p:cNvPr id="81922" name="Rectangle 2"/>
          <p:cNvSpPr>
            <a:spLocks noGrp="1" noRot="1" noChangeAspect="1" noChangeArrowheads="1" noTextEdit="1"/>
          </p:cNvSpPr>
          <p:nvPr>
            <p:ph type="sldImg" idx="4294967295"/>
          </p:nvPr>
        </p:nvSpPr>
        <p:spPr>
          <a:ln/>
        </p:spPr>
      </p:sp>
      <p:sp>
        <p:nvSpPr>
          <p:cNvPr id="81923"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83970" name="Rectangle 2"/>
          <p:cNvSpPr>
            <a:spLocks noGrp="1" noRot="1" noChangeAspect="1" noChangeArrowheads="1" noTextEdit="1"/>
          </p:cNvSpPr>
          <p:nvPr>
            <p:ph type="sldImg" idx="4294967295"/>
          </p:nvPr>
        </p:nvSpPr>
        <p:spPr>
          <a:ln/>
        </p:spPr>
      </p:sp>
      <p:sp>
        <p:nvSpPr>
          <p:cNvPr id="8397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8B33AEA8-1E91-4E53-B2DC-87D5CDE8A4EB}" type="slidenum">
              <a:rPr lang="en-US" altLang="zh-CN" sz="1200" b="0" i="0">
                <a:latin typeface="Times New Roman" pitchFamily="18" charset="0"/>
              </a:rPr>
              <a:pPr algn="r"/>
              <a:t>40</a:t>
            </a:fld>
            <a:endParaRPr lang="en-US" altLang="zh-CN" sz="1200" b="0" i="0">
              <a:latin typeface="Times New Roman" pitchFamily="18" charset="0"/>
            </a:endParaRPr>
          </a:p>
        </p:txBody>
      </p:sp>
      <p:sp>
        <p:nvSpPr>
          <p:cNvPr id="86018" name="Rectangle 2"/>
          <p:cNvSpPr>
            <a:spLocks noGrp="1" noRot="1" noChangeAspect="1" noChangeArrowheads="1" noTextEdit="1"/>
          </p:cNvSpPr>
          <p:nvPr>
            <p:ph type="sldImg" idx="4294967295"/>
          </p:nvPr>
        </p:nvSpPr>
        <p:spPr>
          <a:ln/>
        </p:spPr>
      </p:sp>
      <p:sp>
        <p:nvSpPr>
          <p:cNvPr id="86019"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509ACBAB-FE70-44FD-BFC7-DB8FA6C67486}" type="slidenum">
              <a:rPr lang="en-US" altLang="zh-CN" sz="1200" b="0" i="0">
                <a:latin typeface="Times New Roman" pitchFamily="18" charset="0"/>
              </a:rPr>
              <a:pPr algn="r"/>
              <a:t>41</a:t>
            </a:fld>
            <a:endParaRPr lang="en-US" altLang="zh-CN" sz="1200" b="0" i="0">
              <a:latin typeface="Times New Roman" pitchFamily="18" charset="0"/>
            </a:endParaRPr>
          </a:p>
        </p:txBody>
      </p:sp>
      <p:sp>
        <p:nvSpPr>
          <p:cNvPr id="88066" name="Rectangle 2"/>
          <p:cNvSpPr>
            <a:spLocks noGrp="1" noRot="1" noChangeAspect="1" noChangeArrowheads="1" noTextEdit="1"/>
          </p:cNvSpPr>
          <p:nvPr>
            <p:ph type="sldImg" idx="4294967295"/>
          </p:nvPr>
        </p:nvSpPr>
        <p:spPr>
          <a:ln/>
        </p:spPr>
      </p:sp>
      <p:sp>
        <p:nvSpPr>
          <p:cNvPr id="8806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90114" name="Rectangle 2"/>
          <p:cNvSpPr>
            <a:spLocks noGrp="1" noRot="1" noChangeAspect="1" noChangeArrowheads="1" noTextEdit="1"/>
          </p:cNvSpPr>
          <p:nvPr>
            <p:ph type="sldImg" idx="4294967295"/>
          </p:nvPr>
        </p:nvSpPr>
        <p:spPr>
          <a:ln/>
        </p:spPr>
      </p:sp>
      <p:sp>
        <p:nvSpPr>
          <p:cNvPr id="9011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96258" name="Rectangle 2"/>
          <p:cNvSpPr>
            <a:spLocks noGrp="1" noRot="1" noChangeAspect="1" noChangeArrowheads="1" noTextEdit="1"/>
          </p:cNvSpPr>
          <p:nvPr>
            <p:ph type="sldImg" idx="4294967295"/>
          </p:nvPr>
        </p:nvSpPr>
        <p:spPr>
          <a:ln/>
        </p:spPr>
      </p:sp>
      <p:sp>
        <p:nvSpPr>
          <p:cNvPr id="9625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98306" name="Rectangle 2"/>
          <p:cNvSpPr>
            <a:spLocks noGrp="1" noRot="1" noChangeAspect="1" noChangeArrowheads="1" noTextEdit="1"/>
          </p:cNvSpPr>
          <p:nvPr>
            <p:ph type="sldImg" idx="4294967295"/>
          </p:nvPr>
        </p:nvSpPr>
        <p:spPr>
          <a:ln/>
        </p:spPr>
      </p:sp>
      <p:sp>
        <p:nvSpPr>
          <p:cNvPr id="9830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00354" name="Rectangle 2"/>
          <p:cNvSpPr>
            <a:spLocks noGrp="1" noRot="1" noChangeAspect="1" noChangeArrowheads="1" noTextEdit="1"/>
          </p:cNvSpPr>
          <p:nvPr>
            <p:ph type="sldImg" idx="4294967295"/>
          </p:nvPr>
        </p:nvSpPr>
        <p:spPr>
          <a:ln/>
        </p:spPr>
      </p:sp>
      <p:sp>
        <p:nvSpPr>
          <p:cNvPr id="10035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02402" name="Rectangle 2"/>
          <p:cNvSpPr>
            <a:spLocks noGrp="1" noRot="1" noChangeAspect="1" noChangeArrowheads="1" noTextEdit="1"/>
          </p:cNvSpPr>
          <p:nvPr>
            <p:ph type="sldImg" idx="4294967295"/>
          </p:nvPr>
        </p:nvSpPr>
        <p:spPr>
          <a:ln/>
        </p:spPr>
      </p:sp>
      <p:sp>
        <p:nvSpPr>
          <p:cNvPr id="10240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59394" name="Rectangle 2"/>
          <p:cNvSpPr>
            <a:spLocks noGrp="1" noRot="1" noChangeAspect="1" noChangeArrowheads="1" noTextEdit="1"/>
          </p:cNvSpPr>
          <p:nvPr>
            <p:ph type="sldImg" idx="4294967295"/>
          </p:nvPr>
        </p:nvSpPr>
        <p:spPr>
          <a:ln/>
        </p:spPr>
      </p:sp>
      <p:sp>
        <p:nvSpPr>
          <p:cNvPr id="5939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04450" name="Rectangle 2"/>
          <p:cNvSpPr>
            <a:spLocks noGrp="1" noRot="1" noChangeAspect="1" noChangeArrowheads="1" noTextEdit="1"/>
          </p:cNvSpPr>
          <p:nvPr>
            <p:ph type="sldImg" idx="4294967295"/>
          </p:nvPr>
        </p:nvSpPr>
        <p:spPr>
          <a:ln/>
        </p:spPr>
      </p:sp>
      <p:sp>
        <p:nvSpPr>
          <p:cNvPr id="10445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06498" name="Rectangle 2"/>
          <p:cNvSpPr>
            <a:spLocks noGrp="1" noRot="1" noChangeAspect="1" noChangeArrowheads="1" noTextEdit="1"/>
          </p:cNvSpPr>
          <p:nvPr>
            <p:ph type="sldImg" idx="4294967295"/>
          </p:nvPr>
        </p:nvSpPr>
        <p:spPr>
          <a:ln/>
        </p:spPr>
      </p:sp>
      <p:sp>
        <p:nvSpPr>
          <p:cNvPr id="10649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0A9969B7-496E-4FE4-B000-6732ED3E0531}" type="slidenum">
              <a:rPr lang="en-US" altLang="zh-CN" sz="1200" b="0" i="0">
                <a:latin typeface="Times New Roman" pitchFamily="18" charset="0"/>
              </a:rPr>
              <a:pPr algn="r"/>
              <a:t>51</a:t>
            </a:fld>
            <a:endParaRPr lang="en-US" altLang="zh-CN" sz="1200" b="0" i="0">
              <a:latin typeface="Times New Roman" pitchFamily="18" charset="0"/>
            </a:endParaRPr>
          </a:p>
        </p:txBody>
      </p:sp>
      <p:sp>
        <p:nvSpPr>
          <p:cNvPr id="108546" name="Rectangle 2"/>
          <p:cNvSpPr>
            <a:spLocks noGrp="1" noRot="1" noChangeAspect="1" noChangeArrowheads="1" noTextEdit="1"/>
          </p:cNvSpPr>
          <p:nvPr>
            <p:ph type="sldImg" idx="4294967295"/>
          </p:nvPr>
        </p:nvSpPr>
        <p:spPr>
          <a:ln/>
        </p:spPr>
      </p:sp>
      <p:sp>
        <p:nvSpPr>
          <p:cNvPr id="10854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10594" name="Rectangle 2"/>
          <p:cNvSpPr>
            <a:spLocks noGrp="1" noRot="1" noChangeAspect="1" noChangeArrowheads="1" noTextEdit="1"/>
          </p:cNvSpPr>
          <p:nvPr>
            <p:ph type="sldImg" idx="4294967295"/>
          </p:nvPr>
        </p:nvSpPr>
        <p:spPr>
          <a:ln/>
        </p:spPr>
      </p:sp>
      <p:sp>
        <p:nvSpPr>
          <p:cNvPr id="11059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66C64055-AAF6-4CF3-8D1B-547F6E06AA9F}" type="slidenum">
              <a:rPr lang="en-US" altLang="zh-CN" sz="1200" b="0" i="0">
                <a:latin typeface="Times New Roman" pitchFamily="18" charset="0"/>
              </a:rPr>
              <a:pPr algn="r"/>
              <a:t>53</a:t>
            </a:fld>
            <a:endParaRPr lang="en-US" altLang="zh-CN" sz="1200" b="0" i="0">
              <a:latin typeface="Times New Roman" pitchFamily="18" charset="0"/>
            </a:endParaRPr>
          </a:p>
        </p:txBody>
      </p:sp>
      <p:sp>
        <p:nvSpPr>
          <p:cNvPr id="112642" name="Rectangle 2"/>
          <p:cNvSpPr>
            <a:spLocks noGrp="1" noRot="1" noChangeAspect="1" noChangeArrowheads="1" noTextEdit="1"/>
          </p:cNvSpPr>
          <p:nvPr>
            <p:ph type="sldImg" idx="4294967295"/>
          </p:nvPr>
        </p:nvSpPr>
        <p:spPr>
          <a:ln/>
        </p:spPr>
      </p:sp>
      <p:sp>
        <p:nvSpPr>
          <p:cNvPr id="112643"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14690" name="Rectangle 2"/>
          <p:cNvSpPr>
            <a:spLocks noGrp="1" noRot="1" noChangeAspect="1" noChangeArrowheads="1" noTextEdit="1"/>
          </p:cNvSpPr>
          <p:nvPr>
            <p:ph type="sldImg" idx="4294967295"/>
          </p:nvPr>
        </p:nvSpPr>
        <p:spPr>
          <a:ln/>
        </p:spPr>
      </p:sp>
      <p:sp>
        <p:nvSpPr>
          <p:cNvPr id="11469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16738" name="Rectangle 2"/>
          <p:cNvSpPr>
            <a:spLocks noGrp="1" noRot="1" noChangeAspect="1" noChangeArrowheads="1" noTextEdit="1"/>
          </p:cNvSpPr>
          <p:nvPr>
            <p:ph type="sldImg" idx="4294967295"/>
          </p:nvPr>
        </p:nvSpPr>
        <p:spPr>
          <a:ln/>
        </p:spPr>
      </p:sp>
      <p:sp>
        <p:nvSpPr>
          <p:cNvPr id="11673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18786" name="Rectangle 2"/>
          <p:cNvSpPr>
            <a:spLocks noGrp="1" noRot="1" noChangeAspect="1" noChangeArrowheads="1" noTextEdit="1"/>
          </p:cNvSpPr>
          <p:nvPr>
            <p:ph type="sldImg" idx="4294967295"/>
          </p:nvPr>
        </p:nvSpPr>
        <p:spPr>
          <a:ln/>
        </p:spPr>
      </p:sp>
      <p:sp>
        <p:nvSpPr>
          <p:cNvPr id="11878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20834" name="Rectangle 2"/>
          <p:cNvSpPr>
            <a:spLocks noGrp="1" noRot="1" noChangeAspect="1" noChangeArrowheads="1" noTextEdit="1"/>
          </p:cNvSpPr>
          <p:nvPr>
            <p:ph type="sldImg" idx="4294967295"/>
          </p:nvPr>
        </p:nvSpPr>
        <p:spPr>
          <a:ln/>
        </p:spPr>
      </p:sp>
      <p:sp>
        <p:nvSpPr>
          <p:cNvPr id="12083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22882" name="Rectangle 2"/>
          <p:cNvSpPr>
            <a:spLocks noGrp="1" noRot="1" noChangeAspect="1" noChangeArrowheads="1" noTextEdit="1"/>
          </p:cNvSpPr>
          <p:nvPr>
            <p:ph type="sldImg" idx="4294967295"/>
          </p:nvPr>
        </p:nvSpPr>
        <p:spPr>
          <a:ln/>
        </p:spPr>
      </p:sp>
      <p:sp>
        <p:nvSpPr>
          <p:cNvPr id="12288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61442" name="Rectangle 2"/>
          <p:cNvSpPr>
            <a:spLocks noGrp="1" noRot="1" noChangeAspect="1" noChangeArrowheads="1" noTextEdit="1"/>
          </p:cNvSpPr>
          <p:nvPr>
            <p:ph type="sldImg" idx="4294967295"/>
          </p:nvPr>
        </p:nvSpPr>
        <p:spPr>
          <a:ln/>
        </p:spPr>
      </p:sp>
      <p:sp>
        <p:nvSpPr>
          <p:cNvPr id="6144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24930" name="Rectangle 2"/>
          <p:cNvSpPr>
            <a:spLocks noGrp="1" noRot="1" noChangeAspect="1" noChangeArrowheads="1" noTextEdit="1"/>
          </p:cNvSpPr>
          <p:nvPr>
            <p:ph type="sldImg" idx="4294967295"/>
          </p:nvPr>
        </p:nvSpPr>
        <p:spPr>
          <a:ln/>
        </p:spPr>
      </p:sp>
      <p:sp>
        <p:nvSpPr>
          <p:cNvPr id="12493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295A491A-32BE-46D4-B0D9-DEA797071925}" type="slidenum">
              <a:rPr lang="en-US" altLang="zh-CN" sz="1200" b="0" i="0">
                <a:latin typeface="Times New Roman" pitchFamily="18" charset="0"/>
              </a:rPr>
              <a:pPr algn="r"/>
              <a:t>60</a:t>
            </a:fld>
            <a:endParaRPr lang="en-US" altLang="zh-CN" sz="1200" b="0" i="0">
              <a:latin typeface="Times New Roman" pitchFamily="18" charset="0"/>
            </a:endParaRPr>
          </a:p>
        </p:txBody>
      </p:sp>
      <p:sp>
        <p:nvSpPr>
          <p:cNvPr id="126978" name="Rectangle 2"/>
          <p:cNvSpPr>
            <a:spLocks noGrp="1" noRot="1" noChangeAspect="1" noChangeArrowheads="1" noTextEdit="1"/>
          </p:cNvSpPr>
          <p:nvPr>
            <p:ph type="sldImg" idx="4294967295"/>
          </p:nvPr>
        </p:nvSpPr>
        <p:spPr>
          <a:ln/>
        </p:spPr>
      </p:sp>
      <p:sp>
        <p:nvSpPr>
          <p:cNvPr id="126979"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29026" name="Rectangle 2"/>
          <p:cNvSpPr>
            <a:spLocks noGrp="1" noRot="1" noChangeAspect="1" noChangeArrowheads="1" noTextEdit="1"/>
          </p:cNvSpPr>
          <p:nvPr>
            <p:ph type="sldImg" idx="4294967295"/>
          </p:nvPr>
        </p:nvSpPr>
        <p:spPr>
          <a:ln/>
        </p:spPr>
      </p:sp>
      <p:sp>
        <p:nvSpPr>
          <p:cNvPr id="12902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DCB7FEB6-1797-4D7A-A525-DFAC135F5F39}" type="slidenum">
              <a:rPr lang="en-US" altLang="zh-CN" sz="1200" b="0" i="0">
                <a:latin typeface="Times New Roman" pitchFamily="18" charset="0"/>
              </a:rPr>
              <a:pPr algn="r"/>
              <a:t>62</a:t>
            </a:fld>
            <a:endParaRPr lang="en-US" altLang="zh-CN" sz="1200" b="0" i="0">
              <a:latin typeface="Times New Roman" pitchFamily="18" charset="0"/>
            </a:endParaRPr>
          </a:p>
        </p:txBody>
      </p:sp>
      <p:sp>
        <p:nvSpPr>
          <p:cNvPr id="131074" name="Rectangle 2"/>
          <p:cNvSpPr>
            <a:spLocks noGrp="1" noRot="1" noChangeAspect="1" noChangeArrowheads="1" noTextEdit="1"/>
          </p:cNvSpPr>
          <p:nvPr>
            <p:ph type="sldImg" idx="4294967295"/>
          </p:nvPr>
        </p:nvSpPr>
        <p:spPr>
          <a:ln/>
        </p:spPr>
      </p:sp>
      <p:sp>
        <p:nvSpPr>
          <p:cNvPr id="131075"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FB85D1E4-A738-4D6A-A74D-58B2C6D979FE}" type="slidenum">
              <a:rPr lang="en-US" altLang="zh-CN" sz="1200" b="0" i="0">
                <a:latin typeface="Times New Roman" pitchFamily="18" charset="0"/>
              </a:rPr>
              <a:pPr algn="r"/>
              <a:t>63</a:t>
            </a:fld>
            <a:endParaRPr lang="en-US" altLang="zh-CN" sz="1200" b="0" i="0">
              <a:latin typeface="Times New Roman" pitchFamily="18" charset="0"/>
            </a:endParaRPr>
          </a:p>
        </p:txBody>
      </p:sp>
      <p:sp>
        <p:nvSpPr>
          <p:cNvPr id="133122" name="Rectangle 2"/>
          <p:cNvSpPr>
            <a:spLocks noGrp="1" noRot="1" noChangeAspect="1" noChangeArrowheads="1" noTextEdit="1"/>
          </p:cNvSpPr>
          <p:nvPr>
            <p:ph type="sldImg" idx="4294967295"/>
          </p:nvPr>
        </p:nvSpPr>
        <p:spPr>
          <a:ln/>
        </p:spPr>
      </p:sp>
      <p:sp>
        <p:nvSpPr>
          <p:cNvPr id="133123"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35170" name="Rectangle 2"/>
          <p:cNvSpPr>
            <a:spLocks noGrp="1" noRot="1" noChangeAspect="1" noChangeArrowheads="1" noTextEdit="1"/>
          </p:cNvSpPr>
          <p:nvPr>
            <p:ph type="sldImg" idx="4294967295"/>
          </p:nvPr>
        </p:nvSpPr>
        <p:spPr>
          <a:ln/>
        </p:spPr>
      </p:sp>
      <p:sp>
        <p:nvSpPr>
          <p:cNvPr id="13517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37218" name="Rectangle 2"/>
          <p:cNvSpPr>
            <a:spLocks noGrp="1" noRot="1" noChangeAspect="1" noChangeArrowheads="1" noTextEdit="1"/>
          </p:cNvSpPr>
          <p:nvPr>
            <p:ph type="sldImg" idx="4294967295"/>
          </p:nvPr>
        </p:nvSpPr>
        <p:spPr>
          <a:ln/>
        </p:spPr>
      </p:sp>
      <p:sp>
        <p:nvSpPr>
          <p:cNvPr id="13721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39266" name="Rectangle 2"/>
          <p:cNvSpPr>
            <a:spLocks noGrp="1" noRot="1" noChangeAspect="1" noChangeArrowheads="1" noTextEdit="1"/>
          </p:cNvSpPr>
          <p:nvPr>
            <p:ph type="sldImg" idx="4294967295"/>
          </p:nvPr>
        </p:nvSpPr>
        <p:spPr>
          <a:ln/>
        </p:spPr>
      </p:sp>
      <p:sp>
        <p:nvSpPr>
          <p:cNvPr id="13926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41314" name="Rectangle 2"/>
          <p:cNvSpPr>
            <a:spLocks noGrp="1" noRot="1" noChangeAspect="1" noChangeArrowheads="1" noTextEdit="1"/>
          </p:cNvSpPr>
          <p:nvPr>
            <p:ph type="sldImg" idx="4294967295"/>
          </p:nvPr>
        </p:nvSpPr>
        <p:spPr>
          <a:ln/>
        </p:spPr>
      </p:sp>
      <p:sp>
        <p:nvSpPr>
          <p:cNvPr id="14131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9DB8B88-7B19-4444-8C00-276D3F703348}" type="slidenum">
              <a:rPr lang="en-US" smtClean="0"/>
              <a:pPr/>
              <a:t>73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63490" name="Rectangle 2"/>
          <p:cNvSpPr>
            <a:spLocks noGrp="1" noRot="1" noChangeAspect="1" noChangeArrowheads="1" noTextEdit="1"/>
          </p:cNvSpPr>
          <p:nvPr>
            <p:ph type="sldImg" idx="4294967295"/>
          </p:nvPr>
        </p:nvSpPr>
        <p:spPr>
          <a:ln/>
        </p:spPr>
      </p:sp>
      <p:sp>
        <p:nvSpPr>
          <p:cNvPr id="6349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72034" name="Rectangle 2"/>
          <p:cNvSpPr>
            <a:spLocks noGrp="1" noRot="1" noChangeAspect="1" noChangeArrowheads="1" noTextEdit="1"/>
          </p:cNvSpPr>
          <p:nvPr>
            <p:ph type="sldImg" idx="4294967295"/>
          </p:nvPr>
        </p:nvSpPr>
        <p:spPr>
          <a:ln/>
        </p:spPr>
      </p:sp>
      <p:sp>
        <p:nvSpPr>
          <p:cNvPr id="17203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74082" name="Rectangle 2"/>
          <p:cNvSpPr>
            <a:spLocks noGrp="1" noRot="1" noChangeAspect="1" noChangeArrowheads="1" noTextEdit="1"/>
          </p:cNvSpPr>
          <p:nvPr>
            <p:ph type="sldImg" idx="4294967295"/>
          </p:nvPr>
        </p:nvSpPr>
        <p:spPr>
          <a:ln/>
        </p:spPr>
      </p:sp>
      <p:sp>
        <p:nvSpPr>
          <p:cNvPr id="17408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76130" name="Rectangle 2"/>
          <p:cNvSpPr>
            <a:spLocks noGrp="1" noRot="1" noChangeAspect="1" noChangeArrowheads="1" noTextEdit="1"/>
          </p:cNvSpPr>
          <p:nvPr>
            <p:ph type="sldImg" idx="4294967295"/>
          </p:nvPr>
        </p:nvSpPr>
        <p:spPr>
          <a:ln/>
        </p:spPr>
      </p:sp>
      <p:sp>
        <p:nvSpPr>
          <p:cNvPr id="17613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78178" name="Rectangle 2"/>
          <p:cNvSpPr>
            <a:spLocks noGrp="1" noRot="1" noChangeAspect="1" noChangeArrowheads="1" noTextEdit="1"/>
          </p:cNvSpPr>
          <p:nvPr>
            <p:ph type="sldImg" idx="4294967295"/>
          </p:nvPr>
        </p:nvSpPr>
        <p:spPr>
          <a:ln/>
        </p:spPr>
      </p:sp>
      <p:sp>
        <p:nvSpPr>
          <p:cNvPr id="17817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80226" name="Rectangle 2"/>
          <p:cNvSpPr>
            <a:spLocks noGrp="1" noRot="1" noChangeAspect="1" noChangeArrowheads="1" noTextEdit="1"/>
          </p:cNvSpPr>
          <p:nvPr>
            <p:ph type="sldImg" idx="4294967295"/>
          </p:nvPr>
        </p:nvSpPr>
        <p:spPr>
          <a:ln/>
        </p:spPr>
      </p:sp>
      <p:sp>
        <p:nvSpPr>
          <p:cNvPr id="18022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82274" name="Rectangle 2"/>
          <p:cNvSpPr>
            <a:spLocks noGrp="1" noRot="1" noChangeAspect="1" noChangeArrowheads="1" noTextEdit="1"/>
          </p:cNvSpPr>
          <p:nvPr>
            <p:ph type="sldImg" idx="4294967295"/>
          </p:nvPr>
        </p:nvSpPr>
        <p:spPr>
          <a:ln/>
        </p:spPr>
      </p:sp>
      <p:sp>
        <p:nvSpPr>
          <p:cNvPr id="18227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84322" name="Rectangle 2"/>
          <p:cNvSpPr>
            <a:spLocks noGrp="1" noRot="1" noChangeAspect="1" noChangeArrowheads="1" noTextEdit="1"/>
          </p:cNvSpPr>
          <p:nvPr>
            <p:ph type="sldImg" idx="4294967295"/>
          </p:nvPr>
        </p:nvSpPr>
        <p:spPr>
          <a:ln/>
        </p:spPr>
      </p:sp>
      <p:sp>
        <p:nvSpPr>
          <p:cNvPr id="18432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9"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EC8AB6B0-C324-4E31-8944-F56BB7CE7114}" type="slidenum">
              <a:rPr lang="en-US" altLang="zh-CN" sz="1200" b="0" i="0">
                <a:latin typeface="Times New Roman" pitchFamily="18" charset="0"/>
              </a:rPr>
              <a:pPr algn="r"/>
              <a:t>100</a:t>
            </a:fld>
            <a:endParaRPr lang="en-US" altLang="zh-CN" sz="1200" b="0" i="0">
              <a:latin typeface="Times New Roman" pitchFamily="18" charset="0"/>
            </a:endParaRPr>
          </a:p>
        </p:txBody>
      </p:sp>
      <p:sp>
        <p:nvSpPr>
          <p:cNvPr id="186370" name="Rectangle 2"/>
          <p:cNvSpPr>
            <a:spLocks noGrp="1" noRot="1" noChangeAspect="1" noChangeArrowheads="1" noTextEdit="1"/>
          </p:cNvSpPr>
          <p:nvPr>
            <p:ph type="sldImg" idx="4294967295"/>
          </p:nvPr>
        </p:nvSpPr>
        <p:spPr>
          <a:ln/>
        </p:spPr>
      </p:sp>
      <p:sp>
        <p:nvSpPr>
          <p:cNvPr id="186371"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88418" name="Rectangle 2"/>
          <p:cNvSpPr>
            <a:spLocks noGrp="1" noRot="1" noChangeAspect="1" noChangeArrowheads="1" noTextEdit="1"/>
          </p:cNvSpPr>
          <p:nvPr>
            <p:ph type="sldImg" idx="4294967295"/>
          </p:nvPr>
        </p:nvSpPr>
        <p:spPr>
          <a:ln/>
        </p:spPr>
      </p:sp>
      <p:sp>
        <p:nvSpPr>
          <p:cNvPr id="18841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90466" name="Rectangle 2"/>
          <p:cNvSpPr>
            <a:spLocks noGrp="1" noRot="1" noChangeAspect="1" noChangeArrowheads="1" noTextEdit="1"/>
          </p:cNvSpPr>
          <p:nvPr>
            <p:ph type="sldImg" idx="4294967295"/>
          </p:nvPr>
        </p:nvSpPr>
        <p:spPr>
          <a:ln/>
        </p:spPr>
      </p:sp>
      <p:sp>
        <p:nvSpPr>
          <p:cNvPr id="19046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67586" name="Rectangle 2"/>
          <p:cNvSpPr>
            <a:spLocks noGrp="1" noRot="1" noChangeAspect="1" noChangeArrowheads="1" noTextEdit="1"/>
          </p:cNvSpPr>
          <p:nvPr>
            <p:ph type="sldImg" idx="4294967295"/>
          </p:nvPr>
        </p:nvSpPr>
        <p:spPr>
          <a:ln/>
        </p:spPr>
      </p:sp>
      <p:sp>
        <p:nvSpPr>
          <p:cNvPr id="6758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92514" name="Rectangle 2"/>
          <p:cNvSpPr>
            <a:spLocks noGrp="1" noRot="1" noChangeAspect="1" noChangeArrowheads="1" noTextEdit="1"/>
          </p:cNvSpPr>
          <p:nvPr>
            <p:ph type="sldImg" idx="4294967295"/>
          </p:nvPr>
        </p:nvSpPr>
        <p:spPr>
          <a:ln/>
        </p:spPr>
      </p:sp>
      <p:sp>
        <p:nvSpPr>
          <p:cNvPr id="19251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94562" name="Rectangle 2"/>
          <p:cNvSpPr>
            <a:spLocks noGrp="1" noRot="1" noChangeAspect="1" noChangeArrowheads="1" noTextEdit="1"/>
          </p:cNvSpPr>
          <p:nvPr>
            <p:ph type="sldImg" idx="4294967295"/>
          </p:nvPr>
        </p:nvSpPr>
        <p:spPr>
          <a:ln/>
        </p:spPr>
      </p:sp>
      <p:sp>
        <p:nvSpPr>
          <p:cNvPr id="19456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96610" name="Rectangle 2"/>
          <p:cNvSpPr>
            <a:spLocks noGrp="1" noRot="1" noChangeAspect="1" noChangeArrowheads="1" noTextEdit="1"/>
          </p:cNvSpPr>
          <p:nvPr>
            <p:ph type="sldImg" idx="4294967295"/>
          </p:nvPr>
        </p:nvSpPr>
        <p:spPr>
          <a:ln/>
        </p:spPr>
      </p:sp>
      <p:sp>
        <p:nvSpPr>
          <p:cNvPr id="19661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198658" name="Rectangle 2"/>
          <p:cNvSpPr>
            <a:spLocks noGrp="1" noRot="1" noChangeAspect="1" noChangeArrowheads="1" noTextEdit="1"/>
          </p:cNvSpPr>
          <p:nvPr>
            <p:ph type="sldImg" idx="4294967295"/>
          </p:nvPr>
        </p:nvSpPr>
        <p:spPr>
          <a:ln/>
        </p:spPr>
      </p:sp>
      <p:sp>
        <p:nvSpPr>
          <p:cNvPr id="19865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00706" name="Rectangle 2"/>
          <p:cNvSpPr>
            <a:spLocks noGrp="1" noRot="1" noChangeAspect="1" noChangeArrowheads="1" noTextEdit="1"/>
          </p:cNvSpPr>
          <p:nvPr>
            <p:ph type="sldImg" idx="4294967295"/>
          </p:nvPr>
        </p:nvSpPr>
        <p:spPr>
          <a:ln/>
        </p:spPr>
      </p:sp>
      <p:sp>
        <p:nvSpPr>
          <p:cNvPr id="20070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02754" name="Rectangle 2"/>
          <p:cNvSpPr>
            <a:spLocks noGrp="1" noRot="1" noChangeAspect="1" noChangeArrowheads="1" noTextEdit="1"/>
          </p:cNvSpPr>
          <p:nvPr>
            <p:ph type="sldImg" idx="4294967295"/>
          </p:nvPr>
        </p:nvSpPr>
        <p:spPr>
          <a:ln/>
        </p:spPr>
      </p:sp>
      <p:sp>
        <p:nvSpPr>
          <p:cNvPr id="20275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04802" name="Rectangle 2"/>
          <p:cNvSpPr>
            <a:spLocks noGrp="1" noRot="1" noChangeAspect="1" noChangeArrowheads="1" noTextEdit="1"/>
          </p:cNvSpPr>
          <p:nvPr>
            <p:ph type="sldImg" idx="4294967295"/>
          </p:nvPr>
        </p:nvSpPr>
        <p:spPr>
          <a:ln/>
        </p:spPr>
      </p:sp>
      <p:sp>
        <p:nvSpPr>
          <p:cNvPr id="20480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4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06850" name="Rectangle 2"/>
          <p:cNvSpPr>
            <a:spLocks noGrp="1" noRot="1" noChangeAspect="1" noChangeArrowheads="1" noTextEdit="1"/>
          </p:cNvSpPr>
          <p:nvPr>
            <p:ph type="sldImg" idx="4294967295"/>
          </p:nvPr>
        </p:nvSpPr>
        <p:spPr>
          <a:ln/>
        </p:spPr>
      </p:sp>
      <p:sp>
        <p:nvSpPr>
          <p:cNvPr id="20685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08898" name="Rectangle 2"/>
          <p:cNvSpPr>
            <a:spLocks noGrp="1" noRot="1" noChangeAspect="1" noChangeArrowheads="1" noTextEdit="1"/>
          </p:cNvSpPr>
          <p:nvPr>
            <p:ph type="sldImg" idx="4294967295"/>
          </p:nvPr>
        </p:nvSpPr>
        <p:spPr>
          <a:ln/>
        </p:spPr>
      </p:sp>
      <p:sp>
        <p:nvSpPr>
          <p:cNvPr id="20889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9D98EADA-E145-42CF-AFBC-9BE28F4342DE}" type="slidenum">
              <a:rPr lang="en-US" altLang="zh-CN" sz="1200" b="0" i="0">
                <a:solidFill>
                  <a:srgbClr val="000000"/>
                </a:solidFill>
                <a:latin typeface="Times New Roman" pitchFamily="18" charset="0"/>
              </a:rPr>
              <a:pPr algn="r"/>
              <a:t>112</a:t>
            </a:fld>
            <a:endParaRPr lang="en-US" altLang="zh-CN" sz="1200" b="0" i="0">
              <a:solidFill>
                <a:srgbClr val="000000"/>
              </a:solidFill>
              <a:latin typeface="Times New Roman" pitchFamily="18" charset="0"/>
            </a:endParaRPr>
          </a:p>
        </p:txBody>
      </p:sp>
      <p:sp>
        <p:nvSpPr>
          <p:cNvPr id="210946" name="Rectangle 2"/>
          <p:cNvSpPr>
            <a:spLocks noGrp="1" noRot="1" noChangeAspect="1" noChangeArrowheads="1" noTextEdit="1"/>
          </p:cNvSpPr>
          <p:nvPr>
            <p:ph type="sldImg" idx="4294967295"/>
          </p:nvPr>
        </p:nvSpPr>
        <p:spPr>
          <a:ln/>
        </p:spPr>
      </p:sp>
      <p:sp>
        <p:nvSpPr>
          <p:cNvPr id="21094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3D8AEAB3-C6D5-4270-96EB-99EC909D190C}" type="slidenum">
              <a:rPr lang="en-US" altLang="zh-CN" sz="1200" b="0" i="0">
                <a:latin typeface="Times New Roman" pitchFamily="18" charset="0"/>
              </a:rPr>
              <a:pPr algn="r"/>
              <a:t>33</a:t>
            </a:fld>
            <a:endParaRPr lang="en-US" altLang="zh-CN" sz="1200" b="0" i="0">
              <a:latin typeface="Times New Roman" pitchFamily="18" charset="0"/>
            </a:endParaRPr>
          </a:p>
        </p:txBody>
      </p:sp>
      <p:sp>
        <p:nvSpPr>
          <p:cNvPr id="69634" name="Rectangle 2"/>
          <p:cNvSpPr>
            <a:spLocks noGrp="1" noRot="1" noChangeAspect="1" noChangeArrowheads="1" noTextEdit="1"/>
          </p:cNvSpPr>
          <p:nvPr>
            <p:ph type="sldImg" idx="4294967295"/>
          </p:nvPr>
        </p:nvSpPr>
        <p:spPr>
          <a:ln/>
        </p:spPr>
      </p:sp>
      <p:sp>
        <p:nvSpPr>
          <p:cNvPr id="69635"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12994" name="Rectangle 2"/>
          <p:cNvSpPr>
            <a:spLocks noGrp="1" noRot="1" noChangeAspect="1" noChangeArrowheads="1" noTextEdit="1"/>
          </p:cNvSpPr>
          <p:nvPr>
            <p:ph type="sldImg" idx="4294967295"/>
          </p:nvPr>
        </p:nvSpPr>
        <p:spPr>
          <a:ln/>
        </p:spPr>
      </p:sp>
      <p:sp>
        <p:nvSpPr>
          <p:cNvPr id="21299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15042" name="Rectangle 2"/>
          <p:cNvSpPr>
            <a:spLocks noGrp="1" noRot="1" noChangeAspect="1" noChangeArrowheads="1" noTextEdit="1"/>
          </p:cNvSpPr>
          <p:nvPr>
            <p:ph type="sldImg" idx="4294967295"/>
          </p:nvPr>
        </p:nvSpPr>
        <p:spPr>
          <a:ln/>
        </p:spPr>
      </p:sp>
      <p:sp>
        <p:nvSpPr>
          <p:cNvPr id="21504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17090" name="Rectangle 2"/>
          <p:cNvSpPr>
            <a:spLocks noGrp="1" noRot="1" noChangeAspect="1" noChangeArrowheads="1" noTextEdit="1"/>
          </p:cNvSpPr>
          <p:nvPr>
            <p:ph type="sldImg" idx="4294967295"/>
          </p:nvPr>
        </p:nvSpPr>
        <p:spPr>
          <a:ln/>
        </p:spPr>
      </p:sp>
      <p:sp>
        <p:nvSpPr>
          <p:cNvPr id="21709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19138" name="Rectangle 2"/>
          <p:cNvSpPr>
            <a:spLocks noGrp="1" noRot="1" noChangeAspect="1" noChangeArrowheads="1" noTextEdit="1"/>
          </p:cNvSpPr>
          <p:nvPr>
            <p:ph type="sldImg" idx="4294967295"/>
          </p:nvPr>
        </p:nvSpPr>
        <p:spPr>
          <a:ln/>
        </p:spPr>
      </p:sp>
      <p:sp>
        <p:nvSpPr>
          <p:cNvPr id="21913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21186" name="Rectangle 2"/>
          <p:cNvSpPr>
            <a:spLocks noGrp="1" noRot="1" noChangeAspect="1" noChangeArrowheads="1" noTextEdit="1"/>
          </p:cNvSpPr>
          <p:nvPr>
            <p:ph type="sldImg" idx="4294967295"/>
          </p:nvPr>
        </p:nvSpPr>
        <p:spPr>
          <a:ln/>
        </p:spPr>
      </p:sp>
      <p:sp>
        <p:nvSpPr>
          <p:cNvPr id="22118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23234" name="Rectangle 2"/>
          <p:cNvSpPr>
            <a:spLocks noGrp="1" noRot="1" noChangeAspect="1" noChangeArrowheads="1" noTextEdit="1"/>
          </p:cNvSpPr>
          <p:nvPr>
            <p:ph type="sldImg" idx="4294967295"/>
          </p:nvPr>
        </p:nvSpPr>
        <p:spPr>
          <a:ln/>
        </p:spPr>
      </p:sp>
      <p:sp>
        <p:nvSpPr>
          <p:cNvPr id="22323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25282" name="Rectangle 2"/>
          <p:cNvSpPr>
            <a:spLocks noGrp="1" noRot="1" noChangeAspect="1" noChangeArrowheads="1" noTextEdit="1"/>
          </p:cNvSpPr>
          <p:nvPr>
            <p:ph type="sldImg" idx="4294967295"/>
          </p:nvPr>
        </p:nvSpPr>
        <p:spPr>
          <a:ln/>
        </p:spPr>
      </p:sp>
      <p:sp>
        <p:nvSpPr>
          <p:cNvPr id="22528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27330" name="Rectangle 2"/>
          <p:cNvSpPr>
            <a:spLocks noGrp="1" noRot="1" noChangeAspect="1" noChangeArrowheads="1" noTextEdit="1"/>
          </p:cNvSpPr>
          <p:nvPr>
            <p:ph type="sldImg" idx="4294967295"/>
          </p:nvPr>
        </p:nvSpPr>
        <p:spPr>
          <a:ln/>
        </p:spPr>
      </p:sp>
      <p:sp>
        <p:nvSpPr>
          <p:cNvPr id="22733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29378" name="Rectangle 2"/>
          <p:cNvSpPr>
            <a:spLocks noGrp="1" noRot="1" noChangeAspect="1" noChangeArrowheads="1" noTextEdit="1"/>
          </p:cNvSpPr>
          <p:nvPr>
            <p:ph type="sldImg" idx="4294967295"/>
          </p:nvPr>
        </p:nvSpPr>
        <p:spPr>
          <a:ln/>
        </p:spPr>
      </p:sp>
      <p:sp>
        <p:nvSpPr>
          <p:cNvPr id="22937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55C91E18-8ED5-4742-9F69-1AEA031E5C23}" type="slidenum">
              <a:rPr lang="en-US" altLang="zh-CN" sz="1200" b="0" i="0">
                <a:latin typeface="Times New Roman" pitchFamily="18" charset="0"/>
              </a:rPr>
              <a:pPr algn="r"/>
              <a:t>122</a:t>
            </a:fld>
            <a:endParaRPr lang="en-US" altLang="zh-CN" sz="1200" b="0" i="0">
              <a:latin typeface="Times New Roman" pitchFamily="18" charset="0"/>
            </a:endParaRPr>
          </a:p>
        </p:txBody>
      </p:sp>
      <p:sp>
        <p:nvSpPr>
          <p:cNvPr id="231426" name="Rectangle 2"/>
          <p:cNvSpPr>
            <a:spLocks noGrp="1" noRot="1" noChangeAspect="1" noChangeArrowheads="1" noTextEdit="1"/>
          </p:cNvSpPr>
          <p:nvPr>
            <p:ph type="sldImg" idx="4294967295"/>
          </p:nvPr>
        </p:nvSpPr>
        <p:spPr>
          <a:ln/>
        </p:spPr>
      </p:sp>
      <p:sp>
        <p:nvSpPr>
          <p:cNvPr id="23142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73730" name="Rectangle 2"/>
          <p:cNvSpPr>
            <a:spLocks noGrp="1" noRot="1" noChangeAspect="1" noChangeArrowheads="1" noTextEdit="1"/>
          </p:cNvSpPr>
          <p:nvPr>
            <p:ph type="sldImg" idx="4294967295"/>
          </p:nvPr>
        </p:nvSpPr>
        <p:spPr>
          <a:ln/>
        </p:spPr>
      </p:sp>
      <p:sp>
        <p:nvSpPr>
          <p:cNvPr id="7373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33474" name="Rectangle 2"/>
          <p:cNvSpPr>
            <a:spLocks noGrp="1" noRot="1" noChangeAspect="1" noChangeArrowheads="1" noTextEdit="1"/>
          </p:cNvSpPr>
          <p:nvPr>
            <p:ph type="sldImg" idx="4294967295"/>
          </p:nvPr>
        </p:nvSpPr>
        <p:spPr>
          <a:ln/>
        </p:spPr>
      </p:sp>
      <p:sp>
        <p:nvSpPr>
          <p:cNvPr id="23347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35522" name="Rectangle 2"/>
          <p:cNvSpPr>
            <a:spLocks noGrp="1" noRot="1" noChangeAspect="1" noChangeArrowheads="1" noTextEdit="1"/>
          </p:cNvSpPr>
          <p:nvPr>
            <p:ph type="sldImg" idx="4294967295"/>
          </p:nvPr>
        </p:nvSpPr>
        <p:spPr>
          <a:ln/>
        </p:spPr>
      </p:sp>
      <p:sp>
        <p:nvSpPr>
          <p:cNvPr id="23552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6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37570" name="Rectangle 2"/>
          <p:cNvSpPr>
            <a:spLocks noGrp="1" noRot="1" noChangeAspect="1" noChangeArrowheads="1" noTextEdit="1"/>
          </p:cNvSpPr>
          <p:nvPr>
            <p:ph type="sldImg" idx="4294967295"/>
          </p:nvPr>
        </p:nvSpPr>
        <p:spPr>
          <a:ln/>
        </p:spPr>
      </p:sp>
      <p:sp>
        <p:nvSpPr>
          <p:cNvPr id="23757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39618" name="Rectangle 2"/>
          <p:cNvSpPr>
            <a:spLocks noGrp="1" noRot="1" noChangeAspect="1" noChangeArrowheads="1" noTextEdit="1"/>
          </p:cNvSpPr>
          <p:nvPr>
            <p:ph type="sldImg" idx="4294967295"/>
          </p:nvPr>
        </p:nvSpPr>
        <p:spPr>
          <a:ln/>
        </p:spPr>
      </p:sp>
      <p:sp>
        <p:nvSpPr>
          <p:cNvPr id="23961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41666" name="Rectangle 2"/>
          <p:cNvSpPr>
            <a:spLocks noGrp="1" noRot="1" noChangeAspect="1" noChangeArrowheads="1" noTextEdit="1"/>
          </p:cNvSpPr>
          <p:nvPr>
            <p:ph type="sldImg" idx="4294967295"/>
          </p:nvPr>
        </p:nvSpPr>
        <p:spPr>
          <a:ln/>
        </p:spPr>
      </p:sp>
      <p:sp>
        <p:nvSpPr>
          <p:cNvPr id="24166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43714" name="Rectangle 2"/>
          <p:cNvSpPr>
            <a:spLocks noGrp="1" noRot="1" noChangeAspect="1" noChangeArrowheads="1" noTextEdit="1"/>
          </p:cNvSpPr>
          <p:nvPr>
            <p:ph type="sldImg" idx="4294967295"/>
          </p:nvPr>
        </p:nvSpPr>
        <p:spPr>
          <a:ln/>
        </p:spPr>
      </p:sp>
      <p:sp>
        <p:nvSpPr>
          <p:cNvPr id="24371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45762" name="Rectangle 2"/>
          <p:cNvSpPr>
            <a:spLocks noGrp="1" noRot="1" noChangeAspect="1" noChangeArrowheads="1" noTextEdit="1"/>
          </p:cNvSpPr>
          <p:nvPr>
            <p:ph type="sldImg" idx="4294967295"/>
          </p:nvPr>
        </p:nvSpPr>
        <p:spPr>
          <a:ln/>
        </p:spPr>
      </p:sp>
      <p:sp>
        <p:nvSpPr>
          <p:cNvPr id="24576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47810" name="Rectangle 2"/>
          <p:cNvSpPr>
            <a:spLocks noGrp="1" noRot="1" noChangeAspect="1" noChangeArrowheads="1" noTextEdit="1"/>
          </p:cNvSpPr>
          <p:nvPr>
            <p:ph type="sldImg" idx="4294967295"/>
          </p:nvPr>
        </p:nvSpPr>
        <p:spPr>
          <a:ln/>
        </p:spPr>
      </p:sp>
      <p:sp>
        <p:nvSpPr>
          <p:cNvPr id="24781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49858" name="Rectangle 2"/>
          <p:cNvSpPr>
            <a:spLocks noGrp="1" noRot="1" noChangeAspect="1" noChangeArrowheads="1" noTextEdit="1"/>
          </p:cNvSpPr>
          <p:nvPr>
            <p:ph type="sldImg" idx="4294967295"/>
          </p:nvPr>
        </p:nvSpPr>
        <p:spPr>
          <a:ln/>
        </p:spPr>
      </p:sp>
      <p:sp>
        <p:nvSpPr>
          <p:cNvPr id="24985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51906" name="Rectangle 2"/>
          <p:cNvSpPr>
            <a:spLocks noGrp="1" noRot="1" noChangeAspect="1" noChangeArrowheads="1" noTextEdit="1"/>
          </p:cNvSpPr>
          <p:nvPr>
            <p:ph type="sldImg" idx="4294967295"/>
          </p:nvPr>
        </p:nvSpPr>
        <p:spPr>
          <a:ln/>
        </p:spPr>
      </p:sp>
      <p:sp>
        <p:nvSpPr>
          <p:cNvPr id="25190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75778" name="Rectangle 2"/>
          <p:cNvSpPr>
            <a:spLocks noGrp="1" noRot="1" noChangeAspect="1" noChangeArrowheads="1" noTextEdit="1"/>
          </p:cNvSpPr>
          <p:nvPr>
            <p:ph type="sldImg" idx="4294967295"/>
          </p:nvPr>
        </p:nvSpPr>
        <p:spPr>
          <a:ln/>
        </p:spPr>
      </p:sp>
      <p:sp>
        <p:nvSpPr>
          <p:cNvPr id="7577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53954" name="Rectangle 2"/>
          <p:cNvSpPr>
            <a:spLocks noGrp="1" noRot="1" noChangeAspect="1" noChangeArrowheads="1" noTextEdit="1"/>
          </p:cNvSpPr>
          <p:nvPr>
            <p:ph type="sldImg" idx="4294967295"/>
          </p:nvPr>
        </p:nvSpPr>
        <p:spPr>
          <a:ln/>
        </p:spPr>
      </p:sp>
      <p:sp>
        <p:nvSpPr>
          <p:cNvPr id="25395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56002" name="Rectangle 2"/>
          <p:cNvSpPr>
            <a:spLocks noGrp="1" noRot="1" noChangeAspect="1" noChangeArrowheads="1" noTextEdit="1"/>
          </p:cNvSpPr>
          <p:nvPr>
            <p:ph type="sldImg" idx="4294967295"/>
          </p:nvPr>
        </p:nvSpPr>
        <p:spPr>
          <a:ln/>
        </p:spPr>
      </p:sp>
      <p:sp>
        <p:nvSpPr>
          <p:cNvPr id="25600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58050" name="Rectangle 2"/>
          <p:cNvSpPr>
            <a:spLocks noGrp="1" noRot="1" noChangeAspect="1" noChangeArrowheads="1" noTextEdit="1"/>
          </p:cNvSpPr>
          <p:nvPr>
            <p:ph type="sldImg" idx="4294967295"/>
          </p:nvPr>
        </p:nvSpPr>
        <p:spPr>
          <a:ln/>
        </p:spPr>
      </p:sp>
      <p:sp>
        <p:nvSpPr>
          <p:cNvPr id="25805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60098" name="Rectangle 2"/>
          <p:cNvSpPr>
            <a:spLocks noGrp="1" noRot="1" noChangeAspect="1" noChangeArrowheads="1" noTextEdit="1"/>
          </p:cNvSpPr>
          <p:nvPr>
            <p:ph type="sldImg" idx="4294967295"/>
          </p:nvPr>
        </p:nvSpPr>
        <p:spPr>
          <a:ln/>
        </p:spPr>
      </p:sp>
      <p:sp>
        <p:nvSpPr>
          <p:cNvPr id="26009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97CD0B02-06F3-4E8B-9A04-B800AB358E48}" type="slidenum">
              <a:rPr lang="en-US" altLang="zh-CN" sz="1200" b="0" i="0">
                <a:latin typeface="Times New Roman" pitchFamily="18" charset="0"/>
              </a:rPr>
              <a:pPr algn="r"/>
              <a:t>137</a:t>
            </a:fld>
            <a:endParaRPr lang="en-US" altLang="zh-CN" sz="1200" b="0" i="0">
              <a:latin typeface="Times New Roman" pitchFamily="18" charset="0"/>
            </a:endParaRPr>
          </a:p>
        </p:txBody>
      </p:sp>
      <p:sp>
        <p:nvSpPr>
          <p:cNvPr id="262146" name="Rectangle 2"/>
          <p:cNvSpPr>
            <a:spLocks noGrp="1" noRot="1" noChangeAspect="1" noChangeArrowheads="1" noTextEdit="1"/>
          </p:cNvSpPr>
          <p:nvPr>
            <p:ph type="sldImg" idx="4294967295"/>
          </p:nvPr>
        </p:nvSpPr>
        <p:spPr>
          <a:ln/>
        </p:spPr>
      </p:sp>
      <p:sp>
        <p:nvSpPr>
          <p:cNvPr id="26214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3"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4C8EC157-5AFC-4312-88F1-7E30EE71C29C}" type="slidenum">
              <a:rPr lang="en-US" altLang="zh-CN" sz="1200" b="0" i="0">
                <a:latin typeface="Times New Roman" pitchFamily="18" charset="0"/>
              </a:rPr>
              <a:pPr algn="r"/>
              <a:t>138</a:t>
            </a:fld>
            <a:endParaRPr lang="en-US" altLang="zh-CN" sz="1200" b="0" i="0">
              <a:latin typeface="Times New Roman" pitchFamily="18" charset="0"/>
            </a:endParaRPr>
          </a:p>
        </p:txBody>
      </p:sp>
      <p:sp>
        <p:nvSpPr>
          <p:cNvPr id="264194" name="Rectangle 2"/>
          <p:cNvSpPr>
            <a:spLocks noGrp="1" noRot="1" noChangeAspect="1" noChangeArrowheads="1" noTextEdit="1"/>
          </p:cNvSpPr>
          <p:nvPr>
            <p:ph type="sldImg" idx="4294967295"/>
          </p:nvPr>
        </p:nvSpPr>
        <p:spPr>
          <a:ln/>
        </p:spPr>
      </p:sp>
      <p:sp>
        <p:nvSpPr>
          <p:cNvPr id="264195"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66242" name="Rectangle 2"/>
          <p:cNvSpPr>
            <a:spLocks noGrp="1" noRot="1" noChangeAspect="1" noChangeArrowheads="1" noTextEdit="1"/>
          </p:cNvSpPr>
          <p:nvPr>
            <p:ph type="sldImg" idx="4294967295"/>
          </p:nvPr>
        </p:nvSpPr>
        <p:spPr>
          <a:ln/>
        </p:spPr>
      </p:sp>
      <p:sp>
        <p:nvSpPr>
          <p:cNvPr id="26624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68290" name="Rectangle 2"/>
          <p:cNvSpPr>
            <a:spLocks noGrp="1" noRot="1" noChangeAspect="1" noChangeArrowheads="1" noTextEdit="1"/>
          </p:cNvSpPr>
          <p:nvPr>
            <p:ph type="sldImg" idx="4294967295"/>
          </p:nvPr>
        </p:nvSpPr>
        <p:spPr>
          <a:ln/>
        </p:spPr>
      </p:sp>
      <p:sp>
        <p:nvSpPr>
          <p:cNvPr id="26829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7"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5C705032-B46A-45FD-98C5-70E6E88184E7}" type="slidenum">
              <a:rPr lang="en-US" altLang="zh-CN" sz="1200" b="0" i="0">
                <a:latin typeface="Times New Roman" pitchFamily="18" charset="0"/>
              </a:rPr>
              <a:pPr algn="r"/>
              <a:t>141</a:t>
            </a:fld>
            <a:endParaRPr lang="en-US" altLang="zh-CN" sz="1200" b="0" i="0">
              <a:latin typeface="Times New Roman" pitchFamily="18" charset="0"/>
            </a:endParaRPr>
          </a:p>
        </p:txBody>
      </p:sp>
      <p:sp>
        <p:nvSpPr>
          <p:cNvPr id="270338" name="Rectangle 2"/>
          <p:cNvSpPr>
            <a:spLocks noGrp="1" noRot="1" noChangeAspect="1" noChangeArrowheads="1" noTextEdit="1"/>
          </p:cNvSpPr>
          <p:nvPr>
            <p:ph type="sldImg" idx="4294967295"/>
          </p:nvPr>
        </p:nvSpPr>
        <p:spPr>
          <a:ln/>
        </p:spPr>
      </p:sp>
      <p:sp>
        <p:nvSpPr>
          <p:cNvPr id="270339"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72386" name="Rectangle 2"/>
          <p:cNvSpPr>
            <a:spLocks noGrp="1" noRot="1" noChangeAspect="1" noChangeArrowheads="1" noTextEdit="1"/>
          </p:cNvSpPr>
          <p:nvPr>
            <p:ph type="sldImg" idx="4294967295"/>
          </p:nvPr>
        </p:nvSpPr>
        <p:spPr>
          <a:ln/>
        </p:spPr>
      </p:sp>
      <p:sp>
        <p:nvSpPr>
          <p:cNvPr id="27238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77826" name="Rectangle 2"/>
          <p:cNvSpPr>
            <a:spLocks noGrp="1" noRot="1" noChangeAspect="1" noChangeArrowheads="1" noTextEdit="1"/>
          </p:cNvSpPr>
          <p:nvPr>
            <p:ph type="sldImg" idx="4294967295"/>
          </p:nvPr>
        </p:nvSpPr>
        <p:spPr>
          <a:ln/>
        </p:spPr>
      </p:sp>
      <p:sp>
        <p:nvSpPr>
          <p:cNvPr id="7782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3"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74434" name="Rectangle 2"/>
          <p:cNvSpPr>
            <a:spLocks noGrp="1" noRot="1" noChangeAspect="1" noChangeArrowheads="1" noTextEdit="1"/>
          </p:cNvSpPr>
          <p:nvPr>
            <p:ph type="sldImg" idx="4294967295"/>
          </p:nvPr>
        </p:nvSpPr>
        <p:spPr>
          <a:ln/>
        </p:spPr>
      </p:sp>
      <p:sp>
        <p:nvSpPr>
          <p:cNvPr id="274435"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1"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4D3B89A3-148A-41FD-8FE5-BE6414B81F7F}" type="slidenum">
              <a:rPr lang="en-US" altLang="zh-CN" sz="1200" b="0" i="0">
                <a:latin typeface="Times New Roman" pitchFamily="18" charset="0"/>
              </a:rPr>
              <a:pPr algn="r"/>
              <a:t>144</a:t>
            </a:fld>
            <a:endParaRPr lang="en-US" altLang="zh-CN" sz="1200" b="0" i="0">
              <a:latin typeface="Times New Roman" pitchFamily="18" charset="0"/>
            </a:endParaRPr>
          </a:p>
        </p:txBody>
      </p:sp>
      <p:sp>
        <p:nvSpPr>
          <p:cNvPr id="276482" name="Rectangle 2"/>
          <p:cNvSpPr>
            <a:spLocks noGrp="1" noRot="1" noChangeAspect="1" noChangeArrowheads="1" noTextEdit="1"/>
          </p:cNvSpPr>
          <p:nvPr>
            <p:ph type="sldImg" idx="4294967295"/>
          </p:nvPr>
        </p:nvSpPr>
        <p:spPr>
          <a:ln/>
        </p:spPr>
      </p:sp>
      <p:sp>
        <p:nvSpPr>
          <p:cNvPr id="276483"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9"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78530" name="Rectangle 2"/>
          <p:cNvSpPr>
            <a:spLocks noGrp="1" noRot="1" noChangeAspect="1" noChangeArrowheads="1" noTextEdit="1"/>
          </p:cNvSpPr>
          <p:nvPr>
            <p:ph type="sldImg" idx="4294967295"/>
          </p:nvPr>
        </p:nvSpPr>
        <p:spPr>
          <a:ln/>
        </p:spPr>
      </p:sp>
      <p:sp>
        <p:nvSpPr>
          <p:cNvPr id="278531"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7"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2E761DD7-0CA0-4535-802C-9A3AE79A1464}" type="slidenum">
              <a:rPr lang="en-US" altLang="zh-CN" sz="1200" b="0" i="0">
                <a:latin typeface="Times New Roman" pitchFamily="18" charset="0"/>
              </a:rPr>
              <a:pPr algn="r"/>
              <a:t>146</a:t>
            </a:fld>
            <a:endParaRPr lang="en-US" altLang="zh-CN" sz="1200" b="0" i="0">
              <a:latin typeface="Times New Roman" pitchFamily="18" charset="0"/>
            </a:endParaRPr>
          </a:p>
        </p:txBody>
      </p:sp>
      <p:sp>
        <p:nvSpPr>
          <p:cNvPr id="280578" name="Rectangle 2"/>
          <p:cNvSpPr>
            <a:spLocks noGrp="1" noRot="1" noChangeAspect="1" noChangeArrowheads="1" noTextEdit="1"/>
          </p:cNvSpPr>
          <p:nvPr>
            <p:ph type="sldImg" idx="4294967295"/>
          </p:nvPr>
        </p:nvSpPr>
        <p:spPr>
          <a:ln/>
        </p:spPr>
      </p:sp>
      <p:sp>
        <p:nvSpPr>
          <p:cNvPr id="280579"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5"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9A1CE3D7-E76D-46C1-B8DF-7B5D28803A89}" type="slidenum">
              <a:rPr lang="en-US" altLang="zh-CN" sz="1200" b="0" i="0">
                <a:latin typeface="Times New Roman" pitchFamily="18" charset="0"/>
              </a:rPr>
              <a:pPr algn="r"/>
              <a:t>147</a:t>
            </a:fld>
            <a:endParaRPr lang="en-US" altLang="zh-CN" sz="1200" b="0" i="0">
              <a:latin typeface="Times New Roman" pitchFamily="18" charset="0"/>
            </a:endParaRPr>
          </a:p>
        </p:txBody>
      </p:sp>
      <p:sp>
        <p:nvSpPr>
          <p:cNvPr id="282626" name="Rectangle 2"/>
          <p:cNvSpPr>
            <a:spLocks noGrp="1" noRot="1" noChangeAspect="1" noChangeArrowheads="1" noTextEdit="1"/>
          </p:cNvSpPr>
          <p:nvPr>
            <p:ph type="sldImg" idx="4294967295"/>
          </p:nvPr>
        </p:nvSpPr>
        <p:spPr>
          <a:ln/>
        </p:spPr>
      </p:sp>
      <p:sp>
        <p:nvSpPr>
          <p:cNvPr id="282627"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3"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46BE2BD6-F08D-4BA5-9C7B-E0164DFFDE94}" type="slidenum">
              <a:rPr lang="en-US" altLang="zh-CN" sz="1200" b="0" i="0">
                <a:latin typeface="Times New Roman" pitchFamily="18" charset="0"/>
              </a:rPr>
              <a:pPr algn="r"/>
              <a:t>148</a:t>
            </a:fld>
            <a:endParaRPr lang="en-US" altLang="zh-CN" sz="1200" b="0" i="0">
              <a:latin typeface="Times New Roman" pitchFamily="18" charset="0"/>
            </a:endParaRPr>
          </a:p>
        </p:txBody>
      </p:sp>
      <p:sp>
        <p:nvSpPr>
          <p:cNvPr id="284674" name="Rectangle 2"/>
          <p:cNvSpPr>
            <a:spLocks noGrp="1" noRot="1" noChangeAspect="1" noChangeArrowheads="1" noTextEdit="1"/>
          </p:cNvSpPr>
          <p:nvPr>
            <p:ph type="sldImg" idx="4294967295"/>
          </p:nvPr>
        </p:nvSpPr>
        <p:spPr>
          <a:ln/>
        </p:spPr>
      </p:sp>
      <p:sp>
        <p:nvSpPr>
          <p:cNvPr id="284675"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1"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86722" name="Rectangle 2"/>
          <p:cNvSpPr>
            <a:spLocks noGrp="1" noRot="1" noChangeAspect="1" noChangeArrowheads="1" noTextEdit="1"/>
          </p:cNvSpPr>
          <p:nvPr>
            <p:ph type="sldImg" idx="4294967295"/>
          </p:nvPr>
        </p:nvSpPr>
        <p:spPr>
          <a:ln/>
        </p:spPr>
      </p:sp>
      <p:sp>
        <p:nvSpPr>
          <p:cNvPr id="286723"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9" name="Rectangle 7"/>
          <p:cNvSpPr>
            <a:spLocks noGrp="1" noChangeArrowheads="1"/>
          </p:cNvSpPr>
          <p:nvPr>
            <p:ph type="sldNum" sz="quarter" idx="4294967295"/>
          </p:nvPr>
        </p:nvSpPr>
        <p:spPr bwMode="auto">
          <a:xfrm>
            <a:off x="3884613" y="8685213"/>
            <a:ext cx="2971800" cy="457200"/>
          </a:xfrm>
          <a:prstGeom prst="rect">
            <a:avLst/>
          </a:prstGeom>
          <a:noFill/>
          <a:ln>
            <a:miter lim="800000"/>
            <a:headEnd/>
            <a:tailEnd/>
          </a:ln>
        </p:spPr>
        <p:txBody>
          <a:bodyPr anchor="b"/>
          <a:lstStyle/>
          <a:p>
            <a:pPr algn="r"/>
            <a:fld id="{5130B6BE-DCBC-4871-A773-2FADCF1F5DB4}" type="slidenum">
              <a:rPr lang="en-US" altLang="zh-CN" sz="1200" b="0" i="0">
                <a:latin typeface="Times New Roman" pitchFamily="18" charset="0"/>
              </a:rPr>
              <a:pPr algn="r"/>
              <a:t>150</a:t>
            </a:fld>
            <a:endParaRPr lang="en-US" altLang="zh-CN" sz="1200" b="0" i="0">
              <a:latin typeface="Times New Roman" pitchFamily="18" charset="0"/>
            </a:endParaRPr>
          </a:p>
        </p:txBody>
      </p:sp>
      <p:sp>
        <p:nvSpPr>
          <p:cNvPr id="288770" name="Rectangle 2"/>
          <p:cNvSpPr>
            <a:spLocks noGrp="1" noRot="1" noChangeAspect="1" noChangeArrowheads="1" noTextEdit="1"/>
          </p:cNvSpPr>
          <p:nvPr>
            <p:ph type="sldImg" idx="4294967295"/>
          </p:nvPr>
        </p:nvSpPr>
        <p:spPr>
          <a:ln/>
        </p:spPr>
      </p:sp>
      <p:sp>
        <p:nvSpPr>
          <p:cNvPr id="288771" name="Rectangle 3"/>
          <p:cNvSpPr>
            <a:spLocks noGrp="1" noChangeArrowheads="1"/>
          </p:cNvSpPr>
          <p:nvPr>
            <p:ph type="body" idx="4294967295"/>
          </p:nvPr>
        </p:nvSpPr>
        <p:spPr/>
        <p:txBody>
          <a:bodyPr>
            <a:prstTxWarp prst="textNoShape">
              <a:avLst/>
            </a:prstTxWarp>
          </a:bodyPr>
          <a:lstStyle/>
          <a:p>
            <a:endParaRPr lang="en-US" altLang="zh-CN" smtClean="0"/>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7"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90818" name="Rectangle 2"/>
          <p:cNvSpPr>
            <a:spLocks noGrp="1" noRot="1" noChangeAspect="1" noChangeArrowheads="1" noTextEdit="1"/>
          </p:cNvSpPr>
          <p:nvPr>
            <p:ph type="sldImg" idx="4294967295"/>
          </p:nvPr>
        </p:nvSpPr>
        <p:spPr>
          <a:ln/>
        </p:spPr>
      </p:sp>
      <p:sp>
        <p:nvSpPr>
          <p:cNvPr id="290819"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5" name="Rectangle 6"/>
          <p:cNvSpPr>
            <a:spLocks noGrp="1" noChangeArrowheads="1"/>
          </p:cNvSpPr>
          <p:nvPr>
            <p:ph type="ftr" sz="quarter" idx="4294967295"/>
          </p:nvPr>
        </p:nvSpPr>
        <p:spPr bwMode="auto">
          <a:xfrm>
            <a:off x="0" y="8685213"/>
            <a:ext cx="2971800" cy="457200"/>
          </a:xfrm>
          <a:prstGeom prst="rect">
            <a:avLst/>
          </a:prstGeom>
          <a:noFill/>
          <a:ln>
            <a:miter lim="800000"/>
            <a:headEnd/>
            <a:tailEnd/>
          </a:ln>
        </p:spPr>
        <p:txBody>
          <a:bodyPr anchor="b"/>
          <a:lstStyle/>
          <a:p>
            <a:r>
              <a:rPr lang="en-US" altLang="zh-CN" sz="1200" b="0" i="0">
                <a:latin typeface="Times New Roman" pitchFamily="18" charset="0"/>
              </a:rPr>
              <a:t>1.#</a:t>
            </a:r>
          </a:p>
        </p:txBody>
      </p:sp>
      <p:sp>
        <p:nvSpPr>
          <p:cNvPr id="292866" name="Rectangle 2"/>
          <p:cNvSpPr>
            <a:spLocks noGrp="1" noRot="1" noChangeAspect="1" noChangeArrowheads="1" noTextEdit="1"/>
          </p:cNvSpPr>
          <p:nvPr>
            <p:ph type="sldImg" idx="4294967295"/>
          </p:nvPr>
        </p:nvSpPr>
        <p:spPr>
          <a:ln/>
        </p:spPr>
      </p:sp>
      <p:sp>
        <p:nvSpPr>
          <p:cNvPr id="292867" name="Rectangle 3"/>
          <p:cNvSpPr>
            <a:spLocks noGrp="1" noChangeArrowheads="1"/>
          </p:cNvSpPr>
          <p:nvPr>
            <p:ph type="body" idx="4294967295"/>
          </p:nvPr>
        </p:nvSpPr>
        <p:spPr/>
        <p:txBody>
          <a:bodyPr>
            <a:prstTxWarp prst="textNoShape">
              <a:avLst/>
            </a:prstTxWarp>
          </a:bodyPr>
          <a:lstStyle/>
          <a:p>
            <a:pPr eaLnBrk="1" hangingPunct="1"/>
            <a:endParaRPr lang="en-US"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W/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xmlns="" val="1"/>
              </a:ext>
            </a:extLst>
          </p:cNvPr>
          <p:cNvGrpSpPr/>
          <p:nvPr userDrawn="1"/>
        </p:nvGrpSpPr>
        <p:grpSpPr>
          <a:xfrm>
            <a:off x="346105" y="2099014"/>
            <a:ext cx="3863458" cy="3863458"/>
            <a:chOff x="331115" y="2099014"/>
            <a:chExt cx="3863458" cy="3863458"/>
          </a:xfrm>
        </p:grpSpPr>
        <p:sp>
          <p:nvSpPr>
            <p:cNvPr id="13" name="Rectangle 12">
              <a:extLst>
                <a:ext uri="{FF2B5EF4-FFF2-40B4-BE49-F238E27FC236}">
                  <a16:creationId xmlns:a16="http://schemas.microsoft.com/office/drawing/2014/main" xmlns=""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xmlns=""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xmlns=""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p:ph type="ctrTitle" hasCustomPrompt="1"/>
          </p:nvPr>
        </p:nvSpPr>
        <p:spPr>
          <a:xfrm>
            <a:off x="621792" y="3013891"/>
            <a:ext cx="2788920" cy="517585"/>
          </a:xfrm>
          <a:prstGeom prst="rect">
            <a:avLst/>
          </a:prstGeom>
        </p:spPr>
        <p:txBody>
          <a:bodyPr anchor="b">
            <a:noAutofit/>
          </a:bodyPr>
          <a:lstStyle>
            <a:lvl1pPr algn="l">
              <a:lnSpc>
                <a:spcPct val="100000"/>
              </a:lnSpc>
              <a:defRPr sz="2600" b="1">
                <a:solidFill>
                  <a:schemeClr val="bg1"/>
                </a:solidFill>
              </a:defRPr>
            </a:lvl1pPr>
          </a:lstStyle>
          <a:p>
            <a:r>
              <a:rPr lang="en-US" dirty="0"/>
              <a:t>Chapter #</a:t>
            </a:r>
          </a:p>
        </p:txBody>
      </p:sp>
      <p:sp>
        <p:nvSpPr>
          <p:cNvPr id="8" name="Subtitle"/>
          <p:cNvSpPr>
            <a:spLocks noGrp="1"/>
          </p:cNvSpPr>
          <p:nvPr>
            <p:ph type="subTitle" idx="1" hasCustomPrompt="1"/>
          </p:nvPr>
        </p:nvSpPr>
        <p:spPr>
          <a:xfrm>
            <a:off x="621792" y="3789298"/>
            <a:ext cx="2788920" cy="895443"/>
          </a:xfrm>
          <a:prstGeom prst="rect">
            <a:avLst/>
          </a:prstGeom>
        </p:spPr>
        <p:txBody>
          <a:bodyPr anchor="b"/>
          <a:lstStyle>
            <a:lvl1pPr marL="0" indent="0" algn="l">
              <a:buNone/>
              <a:defRPr sz="18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Chapter Title</a:t>
            </a:r>
          </a:p>
        </p:txBody>
      </p:sp>
      <p:cxnSp>
        <p:nvCxnSpPr>
          <p:cNvPr id="9" name="MHE line separating subtitles from text">
            <a:extLst>
              <a:ext uri="{FF2B5EF4-FFF2-40B4-BE49-F238E27FC236}">
                <a16:creationId xmlns:a16="http://schemas.microsoft.com/office/drawing/2014/main" xmlns="" id="{EC86C884-D766-9149-B40E-B86A943DE6D1}"/>
              </a:ext>
              <a:ext uri="{C183D7F6-B498-43B3-948B-1728B52AA6E4}">
                <adec:decorative xmlns:adec="http://schemas.microsoft.com/office/drawing/2017/decorative" xmlns="" val="1"/>
              </a:ext>
            </a:extLst>
          </p:cNvPr>
          <p:cNvCxnSpPr>
            <a:cxnSpLocks/>
          </p:cNvCxnSpPr>
          <p:nvPr userDrawn="1"/>
        </p:nvCxnSpPr>
        <p:spPr>
          <a:xfrm>
            <a:off x="713232" y="4740800"/>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p:ph type="body" sz="quarter" idx="10" hasCustomPrompt="1"/>
          </p:nvPr>
        </p:nvSpPr>
        <p:spPr>
          <a:xfrm>
            <a:off x="621792" y="4796860"/>
            <a:ext cx="2788920" cy="830493"/>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Book Title</a:t>
            </a:r>
          </a:p>
          <a:p>
            <a:pPr lvl="0"/>
            <a:r>
              <a:rPr lang="en-US" dirty="0"/>
              <a:t># EDITION</a:t>
            </a:r>
          </a:p>
          <a:p>
            <a:pPr lvl="0"/>
            <a:r>
              <a:rPr lang="en-US" dirty="0"/>
              <a:t>AUTHOR NAME</a:t>
            </a:r>
          </a:p>
        </p:txBody>
      </p:sp>
      <p:sp>
        <p:nvSpPr>
          <p:cNvPr id="3" name="Cover Placeholder">
            <a:extLst>
              <a:ext uri="{FF2B5EF4-FFF2-40B4-BE49-F238E27FC236}">
                <a16:creationId xmlns:a16="http://schemas.microsoft.com/office/drawing/2014/main" xmlns="" id="{67C61915-1FDF-4DF1-95F4-8BAC894B4DC1}"/>
              </a:ext>
            </a:extLst>
          </p:cNvPr>
          <p:cNvSpPr>
            <a:spLocks noGrp="1"/>
          </p:cNvSpPr>
          <p:nvPr>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12" name="Text Placeholder 4">
            <a:extLst>
              <a:ext uri="{FF2B5EF4-FFF2-40B4-BE49-F238E27FC236}">
                <a16:creationId xmlns:a16="http://schemas.microsoft.com/office/drawing/2014/main" xmlns="" id="{9A173545-841C-4223-9A68-69230AA95660}"/>
              </a:ext>
            </a:extLst>
          </p:cNvPr>
          <p:cNvSpPr>
            <a:spLocks noGrp="1"/>
          </p:cNvSpPr>
          <p:nvPr>
            <p:ph type="body" sz="quarter" idx="13" hasCustomPrompt="1"/>
          </p:nvPr>
        </p:nvSpPr>
        <p:spPr>
          <a:xfrm>
            <a:off x="0" y="6483095"/>
            <a:ext cx="9144000" cy="374904"/>
          </a:xfrm>
          <a:prstGeom prst="rect">
            <a:avLst/>
          </a:prstGeom>
        </p:spPr>
        <p:txBody>
          <a:bodyPr anchor="ctr"/>
          <a:lstStyle>
            <a:lvl1pPr algn="ctr">
              <a:spcBef>
                <a:spcPts val="192"/>
              </a:spcBef>
              <a:defRPr sz="800">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xmlns="" val="1001655917"/>
      </p:ext>
    </p:extLst>
  </p:cSld>
  <p:clrMapOvr>
    <a:masterClrMapping/>
  </p:clrMapOvr>
  <p:extLst>
    <p:ext uri="{DCECCB84-F9BA-43D5-87BE-67443E8EF086}">
      <p15:sldGuideLst xmlns:p15="http://schemas.microsoft.com/office/powerpoint/2012/main" xmlns="">
        <p15:guide id="1" orient="horz" pos="957">
          <p15:clr>
            <a:srgbClr val="FBAE40"/>
          </p15:clr>
        </p15:guide>
        <p15:guide id="2" orient="horz" pos="41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Four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109728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2569062"/>
            <a:ext cx="8458200" cy="109728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3861414"/>
            <a:ext cx="8458200" cy="109728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5153766"/>
            <a:ext cx="8458200" cy="1097280"/>
          </a:xfrm>
        </p:spPr>
        <p:txBody>
          <a:bodyPr>
            <a:noAutofit/>
          </a:bodyPr>
          <a:lstStyle>
            <a:lvl1pPr>
              <a:defRPr sz="2400"/>
            </a:lvl1pPr>
            <a:lvl2pPr>
              <a:defRPr sz="2400"/>
            </a:lvl2pPr>
            <a:lvl3pPr marL="640080">
              <a:defRPr sz="2000"/>
            </a:lvl3pPr>
          </a:lstStyle>
          <a:p>
            <a:pPr lvl="0"/>
            <a:r>
              <a:rPr lang="en-US" dirty="0"/>
              <a:t>Slide Content 4</a:t>
            </a:r>
          </a:p>
          <a:p>
            <a:pPr lvl="1"/>
            <a:r>
              <a:rPr lang="en-US" dirty="0"/>
              <a:t>Second level</a:t>
            </a:r>
          </a:p>
          <a:p>
            <a:pPr lvl="2"/>
            <a:r>
              <a:rPr lang="en-US" dirty="0"/>
              <a:t>Third level</a:t>
            </a:r>
          </a:p>
        </p:txBody>
      </p:sp>
      <p:sp>
        <p:nvSpPr>
          <p:cNvPr id="11" name="Credit line">
            <a:extLst>
              <a:ext uri="{FF2B5EF4-FFF2-40B4-BE49-F238E27FC236}">
                <a16:creationId xmlns:a16="http://schemas.microsoft.com/office/drawing/2014/main" xmlns="" id="{E88982CC-5D43-4F05-9850-0CEBE133CCC2}"/>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4" name="Appendix Link">
            <a:extLst>
              <a:ext uri="{FF2B5EF4-FFF2-40B4-BE49-F238E27FC236}">
                <a16:creationId xmlns:a16="http://schemas.microsoft.com/office/drawing/2014/main" xmlns="" id="{8216318C-739F-40F0-A6E5-C523B853AA72}"/>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5" name="Slide Number Placeholder">
            <a:extLst>
              <a:ext uri="{FF2B5EF4-FFF2-40B4-BE49-F238E27FC236}">
                <a16:creationId xmlns:a16="http://schemas.microsoft.com/office/drawing/2014/main" xmlns="" id="{33AF9386-67CD-45F8-9FD8-2F6D4054B8D0}"/>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4254127320"/>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73152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2125273"/>
            <a:ext cx="8458200" cy="73152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973836"/>
            <a:ext cx="8458200" cy="73152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822399"/>
            <a:ext cx="84582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4670962"/>
            <a:ext cx="84582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5519526"/>
            <a:ext cx="84582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4" name="Credit line">
            <a:extLst>
              <a:ext uri="{FF2B5EF4-FFF2-40B4-BE49-F238E27FC236}">
                <a16:creationId xmlns:a16="http://schemas.microsoft.com/office/drawing/2014/main" xmlns="" id="{E3F1F188-B47B-4A54-A95D-9C9B6F4C0605}"/>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5" name="Appendix Link">
            <a:extLst>
              <a:ext uri="{FF2B5EF4-FFF2-40B4-BE49-F238E27FC236}">
                <a16:creationId xmlns:a16="http://schemas.microsoft.com/office/drawing/2014/main" xmlns="" id="{99A2F00A-9D65-460A-BE8F-ED5EC4B8B3F5}"/>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7" name="Slide Number Placeholder">
            <a:extLst>
              <a:ext uri="{FF2B5EF4-FFF2-40B4-BE49-F238E27FC236}">
                <a16:creationId xmlns:a16="http://schemas.microsoft.com/office/drawing/2014/main" xmlns="" id="{302A81B8-33E5-4015-8DCC-2BC543D74805}"/>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1819767903"/>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Seven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64008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1999086"/>
            <a:ext cx="8458200" cy="64008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721462"/>
            <a:ext cx="8458200" cy="64008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443838"/>
            <a:ext cx="84582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4166214"/>
            <a:ext cx="84582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4888590"/>
            <a:ext cx="84582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2" name="Content Placeholder 8">
            <a:extLst>
              <a:ext uri="{FF2B5EF4-FFF2-40B4-BE49-F238E27FC236}">
                <a16:creationId xmlns:a16="http://schemas.microsoft.com/office/drawing/2014/main" xmlns="" id="{5D6582B6-E9CC-4961-A0B1-16E40B747669}"/>
              </a:ext>
            </a:extLst>
          </p:cNvPr>
          <p:cNvSpPr>
            <a:spLocks noGrp="1"/>
          </p:cNvSpPr>
          <p:nvPr>
            <p:ph sz="quarter" idx="35" hasCustomPrompt="1"/>
          </p:nvPr>
        </p:nvSpPr>
        <p:spPr>
          <a:xfrm>
            <a:off x="342900" y="5610966"/>
            <a:ext cx="84582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5" name="Credit line">
            <a:extLst>
              <a:ext uri="{FF2B5EF4-FFF2-40B4-BE49-F238E27FC236}">
                <a16:creationId xmlns:a16="http://schemas.microsoft.com/office/drawing/2014/main" xmlns="" id="{194413E1-24F9-4B3E-92BB-B924348B686C}"/>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7" name="Appendix Link">
            <a:extLst>
              <a:ext uri="{FF2B5EF4-FFF2-40B4-BE49-F238E27FC236}">
                <a16:creationId xmlns:a16="http://schemas.microsoft.com/office/drawing/2014/main" xmlns="" id="{F5C7E8B8-9FD9-4A42-A3A3-D6FEC84AC15D}"/>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8" name="Slide Number Placeholder">
            <a:extLst>
              <a:ext uri="{FF2B5EF4-FFF2-40B4-BE49-F238E27FC236}">
                <a16:creationId xmlns:a16="http://schemas.microsoft.com/office/drawing/2014/main" xmlns="" id="{0E3DF607-DE1F-41E1-A6E2-214E629A539D}"/>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865972370"/>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Eight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54864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1908952"/>
            <a:ext cx="8458200" cy="54864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541194"/>
            <a:ext cx="8458200" cy="54864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173436"/>
            <a:ext cx="84582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3805678"/>
            <a:ext cx="84582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4437920"/>
            <a:ext cx="84582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2" name="Content Placeholder 8">
            <a:extLst>
              <a:ext uri="{FF2B5EF4-FFF2-40B4-BE49-F238E27FC236}">
                <a16:creationId xmlns:a16="http://schemas.microsoft.com/office/drawing/2014/main" xmlns="" id="{5D6582B6-E9CC-4961-A0B1-16E40B747669}"/>
              </a:ext>
            </a:extLst>
          </p:cNvPr>
          <p:cNvSpPr>
            <a:spLocks noGrp="1"/>
          </p:cNvSpPr>
          <p:nvPr>
            <p:ph sz="quarter" idx="35" hasCustomPrompt="1"/>
          </p:nvPr>
        </p:nvSpPr>
        <p:spPr>
          <a:xfrm>
            <a:off x="342900" y="5070162"/>
            <a:ext cx="84582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4" name="Content Placeholder 8">
            <a:extLst>
              <a:ext uri="{FF2B5EF4-FFF2-40B4-BE49-F238E27FC236}">
                <a16:creationId xmlns:a16="http://schemas.microsoft.com/office/drawing/2014/main" xmlns="" id="{FCBD3762-5ECC-4CC7-8369-83E4CE556B11}"/>
              </a:ext>
            </a:extLst>
          </p:cNvPr>
          <p:cNvSpPr>
            <a:spLocks noGrp="1"/>
          </p:cNvSpPr>
          <p:nvPr>
            <p:ph sz="quarter" idx="37" hasCustomPrompt="1"/>
          </p:nvPr>
        </p:nvSpPr>
        <p:spPr>
          <a:xfrm>
            <a:off x="342900" y="5702406"/>
            <a:ext cx="84582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5" name="Credit line">
            <a:extLst>
              <a:ext uri="{FF2B5EF4-FFF2-40B4-BE49-F238E27FC236}">
                <a16:creationId xmlns:a16="http://schemas.microsoft.com/office/drawing/2014/main" xmlns="" id="{288556A8-5617-425C-8FB4-D3F09F5556D7}"/>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7" name="Appendix Link">
            <a:extLst>
              <a:ext uri="{FF2B5EF4-FFF2-40B4-BE49-F238E27FC236}">
                <a16:creationId xmlns:a16="http://schemas.microsoft.com/office/drawing/2014/main" xmlns="" id="{88D90C7C-A465-44DC-8D6E-B4C5B19BA33B}"/>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8" name="Slide Number Placeholder">
            <a:extLst>
              <a:ext uri="{FF2B5EF4-FFF2-40B4-BE49-F238E27FC236}">
                <a16:creationId xmlns:a16="http://schemas.microsoft.com/office/drawing/2014/main" xmlns="" id="{4AD6EDDA-7564-4343-AC70-8A7C82F623A6}"/>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4281512099"/>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Twelve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4114800" cy="73152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xmlns="" id="{0B2D170F-7AF9-40BB-A11B-08474DF5C3AA}"/>
              </a:ext>
            </a:extLst>
          </p:cNvPr>
          <p:cNvSpPr>
            <a:spLocks noGrp="1"/>
          </p:cNvSpPr>
          <p:nvPr>
            <p:ph sz="quarter" idx="14" hasCustomPrompt="1"/>
          </p:nvPr>
        </p:nvSpPr>
        <p:spPr>
          <a:xfrm>
            <a:off x="4686300" y="1276710"/>
            <a:ext cx="4114800" cy="73152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2125273"/>
            <a:ext cx="4114800" cy="73152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1" name="Content Placeholder 4">
            <a:extLst>
              <a:ext uri="{FF2B5EF4-FFF2-40B4-BE49-F238E27FC236}">
                <a16:creationId xmlns:a16="http://schemas.microsoft.com/office/drawing/2014/main" xmlns="" id="{30BD29E5-BD7B-4CD0-9B09-8F8B24F89FBE}"/>
              </a:ext>
            </a:extLst>
          </p:cNvPr>
          <p:cNvSpPr>
            <a:spLocks noGrp="1"/>
          </p:cNvSpPr>
          <p:nvPr>
            <p:ph sz="quarter" idx="16" hasCustomPrompt="1"/>
          </p:nvPr>
        </p:nvSpPr>
        <p:spPr>
          <a:xfrm>
            <a:off x="4686300" y="2125273"/>
            <a:ext cx="4114800" cy="731520"/>
          </a:xfrm>
        </p:spPr>
        <p:txBody>
          <a:bodyPr>
            <a:noAutofit/>
          </a:bodyPr>
          <a:lstStyle>
            <a:lvl1pPr>
              <a:defRPr sz="2400"/>
            </a:lvl1pPr>
            <a:lvl2pPr>
              <a:defRPr sz="2400"/>
            </a:lvl2pPr>
            <a:lvl3pPr marL="640080">
              <a:defRPr sz="2000"/>
            </a:lvl3pPr>
          </a:lstStyle>
          <a:p>
            <a:pPr lvl="0"/>
            <a:r>
              <a:rPr lang="en-US" dirty="0"/>
              <a:t>Slide Content 4</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973836"/>
            <a:ext cx="4114800" cy="73152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5" name="Content Placeholder 6">
            <a:extLst>
              <a:ext uri="{FF2B5EF4-FFF2-40B4-BE49-F238E27FC236}">
                <a16:creationId xmlns:a16="http://schemas.microsoft.com/office/drawing/2014/main" xmlns="" id="{8B728CCD-2639-461B-9841-57505AC13467}"/>
              </a:ext>
            </a:extLst>
          </p:cNvPr>
          <p:cNvSpPr>
            <a:spLocks noGrp="1"/>
          </p:cNvSpPr>
          <p:nvPr>
            <p:ph sz="quarter" idx="18" hasCustomPrompt="1"/>
          </p:nvPr>
        </p:nvSpPr>
        <p:spPr>
          <a:xfrm>
            <a:off x="4686300" y="2973836"/>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822399"/>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4" name="Content Placeholder 8">
            <a:extLst>
              <a:ext uri="{FF2B5EF4-FFF2-40B4-BE49-F238E27FC236}">
                <a16:creationId xmlns:a16="http://schemas.microsoft.com/office/drawing/2014/main" xmlns="" id="{8B728CCD-2639-461B-9841-57505AC13467}"/>
              </a:ext>
            </a:extLst>
          </p:cNvPr>
          <p:cNvSpPr>
            <a:spLocks noGrp="1"/>
          </p:cNvSpPr>
          <p:nvPr>
            <p:ph sz="quarter" idx="20" hasCustomPrompt="1"/>
          </p:nvPr>
        </p:nvSpPr>
        <p:spPr>
          <a:xfrm>
            <a:off x="4686300" y="3822399"/>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4670962"/>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7" name="Content Placeholder 8">
            <a:extLst>
              <a:ext uri="{FF2B5EF4-FFF2-40B4-BE49-F238E27FC236}">
                <a16:creationId xmlns:a16="http://schemas.microsoft.com/office/drawing/2014/main" xmlns="" id="{510AB7B5-A7A8-4824-BF57-E1A4A7E78C2F}"/>
              </a:ext>
            </a:extLst>
          </p:cNvPr>
          <p:cNvSpPr>
            <a:spLocks noGrp="1"/>
          </p:cNvSpPr>
          <p:nvPr>
            <p:ph sz="quarter" idx="32" hasCustomPrompt="1"/>
          </p:nvPr>
        </p:nvSpPr>
        <p:spPr>
          <a:xfrm>
            <a:off x="4686300" y="4670962"/>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5519526"/>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1" name="Content Placeholder 8">
            <a:extLst>
              <a:ext uri="{FF2B5EF4-FFF2-40B4-BE49-F238E27FC236}">
                <a16:creationId xmlns:a16="http://schemas.microsoft.com/office/drawing/2014/main" xmlns="" id="{E13DB454-3A0C-44CC-80CA-B7ECEC0F121D}"/>
              </a:ext>
            </a:extLst>
          </p:cNvPr>
          <p:cNvSpPr>
            <a:spLocks noGrp="1"/>
          </p:cNvSpPr>
          <p:nvPr>
            <p:ph sz="quarter" idx="34" hasCustomPrompt="1"/>
          </p:nvPr>
        </p:nvSpPr>
        <p:spPr>
          <a:xfrm>
            <a:off x="4686300" y="5519526"/>
            <a:ext cx="4114800" cy="73152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9" name="Credit line">
            <a:extLst>
              <a:ext uri="{FF2B5EF4-FFF2-40B4-BE49-F238E27FC236}">
                <a16:creationId xmlns:a16="http://schemas.microsoft.com/office/drawing/2014/main" xmlns="" id="{921D1CBB-29B1-4AF0-85AC-05CEEB2E53B8}"/>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22" name="Appendix Link">
            <a:extLst>
              <a:ext uri="{FF2B5EF4-FFF2-40B4-BE49-F238E27FC236}">
                <a16:creationId xmlns:a16="http://schemas.microsoft.com/office/drawing/2014/main" xmlns="" id="{7266FB79-AEAE-4524-B1F5-620958A3E0C9}"/>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23" name="Slide Number Placeholder">
            <a:extLst>
              <a:ext uri="{FF2B5EF4-FFF2-40B4-BE49-F238E27FC236}">
                <a16:creationId xmlns:a16="http://schemas.microsoft.com/office/drawing/2014/main" xmlns="" id="{0756988A-F8DB-4476-8924-C443088A44BB}"/>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117571867"/>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Fourteen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4114800" cy="64008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xmlns="" id="{0B2D170F-7AF9-40BB-A11B-08474DF5C3AA}"/>
              </a:ext>
            </a:extLst>
          </p:cNvPr>
          <p:cNvSpPr>
            <a:spLocks noGrp="1"/>
          </p:cNvSpPr>
          <p:nvPr>
            <p:ph sz="quarter" idx="14" hasCustomPrompt="1"/>
          </p:nvPr>
        </p:nvSpPr>
        <p:spPr>
          <a:xfrm>
            <a:off x="4686300" y="1276710"/>
            <a:ext cx="4114800" cy="64008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1999086"/>
            <a:ext cx="4114800" cy="64008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1" name="Content Placeholder 4">
            <a:extLst>
              <a:ext uri="{FF2B5EF4-FFF2-40B4-BE49-F238E27FC236}">
                <a16:creationId xmlns:a16="http://schemas.microsoft.com/office/drawing/2014/main" xmlns="" id="{30BD29E5-BD7B-4CD0-9B09-8F8B24F89FBE}"/>
              </a:ext>
            </a:extLst>
          </p:cNvPr>
          <p:cNvSpPr>
            <a:spLocks noGrp="1"/>
          </p:cNvSpPr>
          <p:nvPr>
            <p:ph sz="quarter" idx="16" hasCustomPrompt="1"/>
          </p:nvPr>
        </p:nvSpPr>
        <p:spPr>
          <a:xfrm>
            <a:off x="4686300" y="1999086"/>
            <a:ext cx="4114800" cy="640080"/>
          </a:xfrm>
        </p:spPr>
        <p:txBody>
          <a:bodyPr>
            <a:noAutofit/>
          </a:bodyPr>
          <a:lstStyle>
            <a:lvl1pPr>
              <a:defRPr sz="2400"/>
            </a:lvl1pPr>
            <a:lvl2pPr>
              <a:defRPr sz="2400"/>
            </a:lvl2pPr>
            <a:lvl3pPr marL="640080">
              <a:defRPr sz="2000"/>
            </a:lvl3pPr>
          </a:lstStyle>
          <a:p>
            <a:pPr lvl="0"/>
            <a:r>
              <a:rPr lang="en-US" dirty="0"/>
              <a:t>Slide Content 4</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721462"/>
            <a:ext cx="4114800" cy="64008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5" name="Content Placeholder 6">
            <a:extLst>
              <a:ext uri="{FF2B5EF4-FFF2-40B4-BE49-F238E27FC236}">
                <a16:creationId xmlns:a16="http://schemas.microsoft.com/office/drawing/2014/main" xmlns="" id="{8B728CCD-2639-461B-9841-57505AC13467}"/>
              </a:ext>
            </a:extLst>
          </p:cNvPr>
          <p:cNvSpPr>
            <a:spLocks noGrp="1"/>
          </p:cNvSpPr>
          <p:nvPr>
            <p:ph sz="quarter" idx="18" hasCustomPrompt="1"/>
          </p:nvPr>
        </p:nvSpPr>
        <p:spPr>
          <a:xfrm>
            <a:off x="4686300" y="2721462"/>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443838"/>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4" name="Content Placeholder 8">
            <a:extLst>
              <a:ext uri="{FF2B5EF4-FFF2-40B4-BE49-F238E27FC236}">
                <a16:creationId xmlns:a16="http://schemas.microsoft.com/office/drawing/2014/main" xmlns="" id="{8B728CCD-2639-461B-9841-57505AC13467}"/>
              </a:ext>
            </a:extLst>
          </p:cNvPr>
          <p:cNvSpPr>
            <a:spLocks noGrp="1"/>
          </p:cNvSpPr>
          <p:nvPr>
            <p:ph sz="quarter" idx="20" hasCustomPrompt="1"/>
          </p:nvPr>
        </p:nvSpPr>
        <p:spPr>
          <a:xfrm>
            <a:off x="4686300" y="3443838"/>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4166214"/>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7" name="Content Placeholder 8">
            <a:extLst>
              <a:ext uri="{FF2B5EF4-FFF2-40B4-BE49-F238E27FC236}">
                <a16:creationId xmlns:a16="http://schemas.microsoft.com/office/drawing/2014/main" xmlns="" id="{510AB7B5-A7A8-4824-BF57-E1A4A7E78C2F}"/>
              </a:ext>
            </a:extLst>
          </p:cNvPr>
          <p:cNvSpPr>
            <a:spLocks noGrp="1"/>
          </p:cNvSpPr>
          <p:nvPr>
            <p:ph sz="quarter" idx="32" hasCustomPrompt="1"/>
          </p:nvPr>
        </p:nvSpPr>
        <p:spPr>
          <a:xfrm>
            <a:off x="4686300" y="4166214"/>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4888590"/>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1" name="Content Placeholder 8">
            <a:extLst>
              <a:ext uri="{FF2B5EF4-FFF2-40B4-BE49-F238E27FC236}">
                <a16:creationId xmlns:a16="http://schemas.microsoft.com/office/drawing/2014/main" xmlns="" id="{E13DB454-3A0C-44CC-80CA-B7ECEC0F121D}"/>
              </a:ext>
            </a:extLst>
          </p:cNvPr>
          <p:cNvSpPr>
            <a:spLocks noGrp="1"/>
          </p:cNvSpPr>
          <p:nvPr>
            <p:ph sz="quarter" idx="34" hasCustomPrompt="1"/>
          </p:nvPr>
        </p:nvSpPr>
        <p:spPr>
          <a:xfrm>
            <a:off x="4686300" y="4888590"/>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2" name="Content Placeholder 8">
            <a:extLst>
              <a:ext uri="{FF2B5EF4-FFF2-40B4-BE49-F238E27FC236}">
                <a16:creationId xmlns:a16="http://schemas.microsoft.com/office/drawing/2014/main" xmlns="" id="{5D6582B6-E9CC-4961-A0B1-16E40B747669}"/>
              </a:ext>
            </a:extLst>
          </p:cNvPr>
          <p:cNvSpPr>
            <a:spLocks noGrp="1"/>
          </p:cNvSpPr>
          <p:nvPr>
            <p:ph sz="quarter" idx="35" hasCustomPrompt="1"/>
          </p:nvPr>
        </p:nvSpPr>
        <p:spPr>
          <a:xfrm>
            <a:off x="342900" y="5610966"/>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3" name="Content Placeholder 8">
            <a:extLst>
              <a:ext uri="{FF2B5EF4-FFF2-40B4-BE49-F238E27FC236}">
                <a16:creationId xmlns:a16="http://schemas.microsoft.com/office/drawing/2014/main" xmlns="" id="{192EF1EA-3FAF-446A-9BB8-CB9BA1F88BE6}"/>
              </a:ext>
            </a:extLst>
          </p:cNvPr>
          <p:cNvSpPr>
            <a:spLocks noGrp="1"/>
          </p:cNvSpPr>
          <p:nvPr>
            <p:ph sz="quarter" idx="36" hasCustomPrompt="1"/>
          </p:nvPr>
        </p:nvSpPr>
        <p:spPr>
          <a:xfrm>
            <a:off x="4686300" y="5610966"/>
            <a:ext cx="4114800" cy="64008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4" name="Credit line">
            <a:extLst>
              <a:ext uri="{FF2B5EF4-FFF2-40B4-BE49-F238E27FC236}">
                <a16:creationId xmlns:a16="http://schemas.microsoft.com/office/drawing/2014/main" xmlns="" id="{6CD893F2-2DB8-451D-8639-8F5F27621145}"/>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25" name="Appendix Link">
            <a:extLst>
              <a:ext uri="{FF2B5EF4-FFF2-40B4-BE49-F238E27FC236}">
                <a16:creationId xmlns:a16="http://schemas.microsoft.com/office/drawing/2014/main" xmlns="" id="{D809C3BA-82B9-44E0-9F6C-858C8328AAFC}"/>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26" name="Slide Number Placeholder">
            <a:extLst>
              <a:ext uri="{FF2B5EF4-FFF2-40B4-BE49-F238E27FC236}">
                <a16:creationId xmlns:a16="http://schemas.microsoft.com/office/drawing/2014/main" xmlns="" id="{33936310-BAD7-481C-9216-5D6C7F43A176}"/>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49119664"/>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Sixteen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4114800" cy="54864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xmlns="" id="{0B2D170F-7AF9-40BB-A11B-08474DF5C3AA}"/>
              </a:ext>
            </a:extLst>
          </p:cNvPr>
          <p:cNvSpPr>
            <a:spLocks noGrp="1"/>
          </p:cNvSpPr>
          <p:nvPr>
            <p:ph sz="quarter" idx="14" hasCustomPrompt="1"/>
          </p:nvPr>
        </p:nvSpPr>
        <p:spPr>
          <a:xfrm>
            <a:off x="4686300" y="1276710"/>
            <a:ext cx="4114800" cy="54864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1908952"/>
            <a:ext cx="4114800" cy="54864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1" name="Content Placeholder 4">
            <a:extLst>
              <a:ext uri="{FF2B5EF4-FFF2-40B4-BE49-F238E27FC236}">
                <a16:creationId xmlns:a16="http://schemas.microsoft.com/office/drawing/2014/main" xmlns="" id="{30BD29E5-BD7B-4CD0-9B09-8F8B24F89FBE}"/>
              </a:ext>
            </a:extLst>
          </p:cNvPr>
          <p:cNvSpPr>
            <a:spLocks noGrp="1"/>
          </p:cNvSpPr>
          <p:nvPr>
            <p:ph sz="quarter" idx="16" hasCustomPrompt="1"/>
          </p:nvPr>
        </p:nvSpPr>
        <p:spPr>
          <a:xfrm>
            <a:off x="4686300" y="1908952"/>
            <a:ext cx="4114800" cy="548640"/>
          </a:xfrm>
        </p:spPr>
        <p:txBody>
          <a:bodyPr>
            <a:noAutofit/>
          </a:bodyPr>
          <a:lstStyle>
            <a:lvl1pPr>
              <a:defRPr sz="2400"/>
            </a:lvl1pPr>
            <a:lvl2pPr>
              <a:defRPr sz="2400"/>
            </a:lvl2pPr>
            <a:lvl3pPr marL="640080">
              <a:defRPr sz="2000"/>
            </a:lvl3pPr>
          </a:lstStyle>
          <a:p>
            <a:pPr lvl="0"/>
            <a:r>
              <a:rPr lang="en-US" dirty="0"/>
              <a:t>Slide Content 4</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342900" y="2541194"/>
            <a:ext cx="4114800" cy="548640"/>
          </a:xfrm>
        </p:spPr>
        <p:txBody>
          <a:bodyPr>
            <a:noAutofit/>
          </a:bodyPr>
          <a:lstStyle>
            <a:lvl1pPr>
              <a:defRPr sz="2400"/>
            </a:lvl1pPr>
            <a:lvl2pPr>
              <a:defRPr sz="2400"/>
            </a:lvl2pPr>
            <a:lvl3pPr marL="640080">
              <a:defRPr sz="2000"/>
            </a:lvl3pPr>
          </a:lstStyle>
          <a:p>
            <a:pPr lvl="0"/>
            <a:r>
              <a:rPr lang="en-US" dirty="0"/>
              <a:t>Slide Content 5</a:t>
            </a:r>
          </a:p>
          <a:p>
            <a:pPr lvl="1"/>
            <a:r>
              <a:rPr lang="en-US" dirty="0"/>
              <a:t>Second level</a:t>
            </a:r>
          </a:p>
          <a:p>
            <a:pPr lvl="2"/>
            <a:r>
              <a:rPr lang="en-US" dirty="0"/>
              <a:t>Third level</a:t>
            </a:r>
          </a:p>
        </p:txBody>
      </p:sp>
      <p:sp>
        <p:nvSpPr>
          <p:cNvPr id="15" name="Content Placeholder 6">
            <a:extLst>
              <a:ext uri="{FF2B5EF4-FFF2-40B4-BE49-F238E27FC236}">
                <a16:creationId xmlns:a16="http://schemas.microsoft.com/office/drawing/2014/main" xmlns="" id="{8B728CCD-2639-461B-9841-57505AC13467}"/>
              </a:ext>
            </a:extLst>
          </p:cNvPr>
          <p:cNvSpPr>
            <a:spLocks noGrp="1"/>
          </p:cNvSpPr>
          <p:nvPr>
            <p:ph sz="quarter" idx="18" hasCustomPrompt="1"/>
          </p:nvPr>
        </p:nvSpPr>
        <p:spPr>
          <a:xfrm>
            <a:off x="4686300" y="2541194"/>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2" name="Content Placeholder 7">
            <a:extLst>
              <a:ext uri="{FF2B5EF4-FFF2-40B4-BE49-F238E27FC236}">
                <a16:creationId xmlns:a16="http://schemas.microsoft.com/office/drawing/2014/main" xmlns="" id="{8B728CCD-2639-461B-9841-57505AC13467}"/>
              </a:ext>
            </a:extLst>
          </p:cNvPr>
          <p:cNvSpPr>
            <a:spLocks noGrp="1"/>
          </p:cNvSpPr>
          <p:nvPr>
            <p:ph sz="quarter" idx="19" hasCustomPrompt="1"/>
          </p:nvPr>
        </p:nvSpPr>
        <p:spPr>
          <a:xfrm>
            <a:off x="342900" y="3173436"/>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4" name="Content Placeholder 8">
            <a:extLst>
              <a:ext uri="{FF2B5EF4-FFF2-40B4-BE49-F238E27FC236}">
                <a16:creationId xmlns:a16="http://schemas.microsoft.com/office/drawing/2014/main" xmlns="" id="{8B728CCD-2639-461B-9841-57505AC13467}"/>
              </a:ext>
            </a:extLst>
          </p:cNvPr>
          <p:cNvSpPr>
            <a:spLocks noGrp="1"/>
          </p:cNvSpPr>
          <p:nvPr>
            <p:ph sz="quarter" idx="20" hasCustomPrompt="1"/>
          </p:nvPr>
        </p:nvSpPr>
        <p:spPr>
          <a:xfrm>
            <a:off x="4686300" y="3173436"/>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6" name="Content Placeholder 8">
            <a:extLst>
              <a:ext uri="{FF2B5EF4-FFF2-40B4-BE49-F238E27FC236}">
                <a16:creationId xmlns:a16="http://schemas.microsoft.com/office/drawing/2014/main" xmlns="" id="{41911D2E-DB3B-4ABE-BFA4-4ECA285F3C1B}"/>
              </a:ext>
            </a:extLst>
          </p:cNvPr>
          <p:cNvSpPr>
            <a:spLocks noGrp="1"/>
          </p:cNvSpPr>
          <p:nvPr>
            <p:ph sz="quarter" idx="31" hasCustomPrompt="1"/>
          </p:nvPr>
        </p:nvSpPr>
        <p:spPr>
          <a:xfrm>
            <a:off x="342900" y="3805678"/>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17" name="Content Placeholder 8">
            <a:extLst>
              <a:ext uri="{FF2B5EF4-FFF2-40B4-BE49-F238E27FC236}">
                <a16:creationId xmlns:a16="http://schemas.microsoft.com/office/drawing/2014/main" xmlns="" id="{510AB7B5-A7A8-4824-BF57-E1A4A7E78C2F}"/>
              </a:ext>
            </a:extLst>
          </p:cNvPr>
          <p:cNvSpPr>
            <a:spLocks noGrp="1"/>
          </p:cNvSpPr>
          <p:nvPr>
            <p:ph sz="quarter" idx="32" hasCustomPrompt="1"/>
          </p:nvPr>
        </p:nvSpPr>
        <p:spPr>
          <a:xfrm>
            <a:off x="4686300" y="3805678"/>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0" name="Content Placeholder 8">
            <a:extLst>
              <a:ext uri="{FF2B5EF4-FFF2-40B4-BE49-F238E27FC236}">
                <a16:creationId xmlns:a16="http://schemas.microsoft.com/office/drawing/2014/main" xmlns="" id="{17E0DBE9-9012-4336-81AC-9466773F9525}"/>
              </a:ext>
            </a:extLst>
          </p:cNvPr>
          <p:cNvSpPr>
            <a:spLocks noGrp="1"/>
          </p:cNvSpPr>
          <p:nvPr>
            <p:ph sz="quarter" idx="33" hasCustomPrompt="1"/>
          </p:nvPr>
        </p:nvSpPr>
        <p:spPr>
          <a:xfrm>
            <a:off x="342900" y="4437920"/>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1" name="Content Placeholder 8">
            <a:extLst>
              <a:ext uri="{FF2B5EF4-FFF2-40B4-BE49-F238E27FC236}">
                <a16:creationId xmlns:a16="http://schemas.microsoft.com/office/drawing/2014/main" xmlns="" id="{E13DB454-3A0C-44CC-80CA-B7ECEC0F121D}"/>
              </a:ext>
            </a:extLst>
          </p:cNvPr>
          <p:cNvSpPr>
            <a:spLocks noGrp="1"/>
          </p:cNvSpPr>
          <p:nvPr>
            <p:ph sz="quarter" idx="34" hasCustomPrompt="1"/>
          </p:nvPr>
        </p:nvSpPr>
        <p:spPr>
          <a:xfrm>
            <a:off x="4686300" y="4437920"/>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2" name="Content Placeholder 8">
            <a:extLst>
              <a:ext uri="{FF2B5EF4-FFF2-40B4-BE49-F238E27FC236}">
                <a16:creationId xmlns:a16="http://schemas.microsoft.com/office/drawing/2014/main" xmlns="" id="{5D6582B6-E9CC-4961-A0B1-16E40B747669}"/>
              </a:ext>
            </a:extLst>
          </p:cNvPr>
          <p:cNvSpPr>
            <a:spLocks noGrp="1"/>
          </p:cNvSpPr>
          <p:nvPr>
            <p:ph sz="quarter" idx="35" hasCustomPrompt="1"/>
          </p:nvPr>
        </p:nvSpPr>
        <p:spPr>
          <a:xfrm>
            <a:off x="342900" y="5070162"/>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3" name="Content Placeholder 8">
            <a:extLst>
              <a:ext uri="{FF2B5EF4-FFF2-40B4-BE49-F238E27FC236}">
                <a16:creationId xmlns:a16="http://schemas.microsoft.com/office/drawing/2014/main" xmlns="" id="{192EF1EA-3FAF-446A-9BB8-CB9BA1F88BE6}"/>
              </a:ext>
            </a:extLst>
          </p:cNvPr>
          <p:cNvSpPr>
            <a:spLocks noGrp="1"/>
          </p:cNvSpPr>
          <p:nvPr>
            <p:ph sz="quarter" idx="36" hasCustomPrompt="1"/>
          </p:nvPr>
        </p:nvSpPr>
        <p:spPr>
          <a:xfrm>
            <a:off x="4686300" y="5070162"/>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4" name="Content Placeholder 8">
            <a:extLst>
              <a:ext uri="{FF2B5EF4-FFF2-40B4-BE49-F238E27FC236}">
                <a16:creationId xmlns:a16="http://schemas.microsoft.com/office/drawing/2014/main" xmlns="" id="{FCBD3762-5ECC-4CC7-8369-83E4CE556B11}"/>
              </a:ext>
            </a:extLst>
          </p:cNvPr>
          <p:cNvSpPr>
            <a:spLocks noGrp="1"/>
          </p:cNvSpPr>
          <p:nvPr>
            <p:ph sz="quarter" idx="37" hasCustomPrompt="1"/>
          </p:nvPr>
        </p:nvSpPr>
        <p:spPr>
          <a:xfrm>
            <a:off x="342900" y="5702406"/>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25" name="Content Placeholder 8">
            <a:extLst>
              <a:ext uri="{FF2B5EF4-FFF2-40B4-BE49-F238E27FC236}">
                <a16:creationId xmlns:a16="http://schemas.microsoft.com/office/drawing/2014/main" xmlns="" id="{F2AE9C6B-E354-43E0-A168-8EB6483C4DB6}"/>
              </a:ext>
            </a:extLst>
          </p:cNvPr>
          <p:cNvSpPr>
            <a:spLocks noGrp="1"/>
          </p:cNvSpPr>
          <p:nvPr>
            <p:ph sz="quarter" idx="38" hasCustomPrompt="1"/>
          </p:nvPr>
        </p:nvSpPr>
        <p:spPr>
          <a:xfrm>
            <a:off x="4686300" y="5702406"/>
            <a:ext cx="4114800" cy="548640"/>
          </a:xfrm>
        </p:spPr>
        <p:txBody>
          <a:bodyPr>
            <a:noAutofit/>
          </a:bodyPr>
          <a:lstStyle>
            <a:lvl1pPr>
              <a:defRPr sz="2400"/>
            </a:lvl1pPr>
            <a:lvl2pPr>
              <a:defRPr sz="2400"/>
            </a:lvl2pPr>
            <a:lvl3pPr marL="640080">
              <a:defRPr sz="2000"/>
            </a:lvl3pPr>
          </a:lstStyle>
          <a:p>
            <a:pPr lvl="0"/>
            <a:r>
              <a:rPr lang="en-US" dirty="0"/>
              <a:t>Slide Content 6</a:t>
            </a:r>
          </a:p>
          <a:p>
            <a:pPr lvl="1"/>
            <a:r>
              <a:rPr lang="en-US" dirty="0"/>
              <a:t>Second level</a:t>
            </a:r>
          </a:p>
          <a:p>
            <a:pPr lvl="2"/>
            <a:r>
              <a:rPr lang="en-US" dirty="0"/>
              <a:t>Third level</a:t>
            </a:r>
          </a:p>
        </p:txBody>
      </p:sp>
      <p:sp>
        <p:nvSpPr>
          <p:cNvPr id="30" name="Credit line">
            <a:extLst>
              <a:ext uri="{FF2B5EF4-FFF2-40B4-BE49-F238E27FC236}">
                <a16:creationId xmlns:a16="http://schemas.microsoft.com/office/drawing/2014/main" xmlns="" id="{E6DEE64F-1259-41DA-8155-BBFE3C02BB4A}"/>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32" name="Appendix Link">
            <a:extLst>
              <a:ext uri="{FF2B5EF4-FFF2-40B4-BE49-F238E27FC236}">
                <a16:creationId xmlns:a16="http://schemas.microsoft.com/office/drawing/2014/main" xmlns="" id="{10C461D8-1BE0-480F-AA26-691586C6675B}"/>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33" name="Slide Number Placeholder">
            <a:extLst>
              <a:ext uri="{FF2B5EF4-FFF2-40B4-BE49-F238E27FC236}">
                <a16:creationId xmlns:a16="http://schemas.microsoft.com/office/drawing/2014/main" xmlns="" id="{F6AD0209-B0AA-4B76-A44B-45BCDF045890}"/>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2358024186"/>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a:xfrm>
            <a:off x="0" y="6400800"/>
            <a:ext cx="1905000" cy="457200"/>
          </a:xfrm>
          <a:prstGeom prst="rect">
            <a:avLst/>
          </a:prstGeom>
        </p:spPr>
        <p:txBody>
          <a:bodyPr/>
          <a:lstStyle>
            <a:lvl1pPr>
              <a:defRPr/>
            </a:lvl1pPr>
          </a:lstStyle>
          <a:p>
            <a:r>
              <a:rPr lang="en-US"/>
              <a:t>3.</a:t>
            </a:r>
            <a:fld id="{4CB389A4-111A-4BC1-BF0F-99ECCA20EE61}"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Slide">
    <p:spTree>
      <p:nvGrpSpPr>
        <p:cNvPr id="1" name=""/>
        <p:cNvGrpSpPr/>
        <p:nvPr/>
      </p:nvGrpSpPr>
      <p:grpSpPr>
        <a:xfrm>
          <a:off x="0" y="0"/>
          <a:ext cx="0" cy="0"/>
          <a:chOff x="0" y="0"/>
          <a:chExt cx="0" cy="0"/>
        </a:xfrm>
      </p:grpSpPr>
      <p:sp>
        <p:nvSpPr>
          <p:cNvPr id="2" name="Hidden Slide Title">
            <a:extLst>
              <a:ext uri="{FF2B5EF4-FFF2-40B4-BE49-F238E27FC236}">
                <a16:creationId xmlns:a16="http://schemas.microsoft.com/office/drawing/2014/main" xmlns="" id="{D3229D0C-04EF-482F-B26C-8D49CD33DBE3}"/>
              </a:ext>
            </a:extLst>
          </p:cNvPr>
          <p:cNvSpPr>
            <a:spLocks noGrp="1"/>
          </p:cNvSpPr>
          <p:nvPr>
            <p:ph type="title" hasCustomPrompt="1"/>
          </p:nvPr>
        </p:nvSpPr>
        <p:spPr>
          <a:xfrm>
            <a:off x="3425949" y="418391"/>
            <a:ext cx="2292103" cy="291823"/>
          </a:xfrm>
          <a:prstGeom prst="rect">
            <a:avLst/>
          </a:prstGeom>
        </p:spPr>
        <p:txBody>
          <a:bodyPr/>
          <a:lstStyle>
            <a:lvl1pPr>
              <a:defRPr>
                <a:solidFill>
                  <a:schemeClr val="tx1"/>
                </a:solidFill>
              </a:defRPr>
            </a:lvl1pPr>
          </a:lstStyle>
          <a:p>
            <a:r>
              <a:rPr lang="en-US" dirty="0"/>
              <a:t>Add hidden title here </a:t>
            </a:r>
          </a:p>
        </p:txBody>
      </p:sp>
      <p:pic>
        <p:nvPicPr>
          <p:cNvPr id="6" name="MGH Logo">
            <a:extLst>
              <a:ext uri="{FF2B5EF4-FFF2-40B4-BE49-F238E27FC236}">
                <a16:creationId xmlns:a16="http://schemas.microsoft.com/office/drawing/2014/main" xmlns="" id="{60DCFDF5-2A5B-440E-888A-BC0BFEF9FF5F}"/>
              </a:ext>
            </a:extLst>
          </p:cNvPr>
          <p:cNvPicPr>
            <a:picLocks noChangeAspect="1"/>
          </p:cNvPicPr>
          <p:nvPr userDrawn="1"/>
        </p:nvPicPr>
        <p:blipFill>
          <a:blip r:embed="rId2" cstate="hqprint">
            <a:extLst>
              <a:ext uri="{28A0092B-C50C-407E-A947-70E740481C1C}">
                <a14:useLocalDpi xmlns:a14="http://schemas.microsoft.com/office/drawing/2010/main" xmlns="" val="0"/>
              </a:ext>
            </a:extLst>
          </a:blip>
          <a:stretch>
            <a:fillRect/>
          </a:stretch>
        </p:blipFill>
        <p:spPr>
          <a:xfrm>
            <a:off x="3350211" y="1005697"/>
            <a:ext cx="2443579" cy="2443579"/>
          </a:xfrm>
          <a:prstGeom prst="rect">
            <a:avLst/>
          </a:prstGeom>
        </p:spPr>
      </p:pic>
      <p:sp>
        <p:nvSpPr>
          <p:cNvPr id="9" name="MGH Tagline">
            <a:extLst>
              <a:ext uri="{FF2B5EF4-FFF2-40B4-BE49-F238E27FC236}">
                <a16:creationId xmlns:a16="http://schemas.microsoft.com/office/drawing/2014/main" xmlns="" id="{F040BF5C-A78D-440C-93DF-72F3F641F3F1}"/>
              </a:ext>
            </a:extLst>
          </p:cNvPr>
          <p:cNvSpPr txBox="1"/>
          <p:nvPr userDrawn="1"/>
        </p:nvSpPr>
        <p:spPr>
          <a:xfrm>
            <a:off x="1730746" y="3796682"/>
            <a:ext cx="5682508" cy="4690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4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Because learning changes everything.</a:t>
            </a:r>
            <a:r>
              <a:rPr kumimoji="0" lang="en-US" sz="1400" b="0" i="0" u="none" strike="noStrike" kern="1200" cap="none" spc="40" normalizeH="0" baseline="60000" noProof="0" dirty="0">
                <a:ln>
                  <a:noFill/>
                </a:ln>
                <a:solidFill>
                  <a:srgbClr val="000000"/>
                </a:solidFill>
                <a:effectLst/>
                <a:uLnTx/>
                <a:uFillTx/>
                <a:latin typeface="Arial" panose="020B0604020202020204" pitchFamily="34" charset="0"/>
                <a:ea typeface="Calibri" panose="020F0502020204030204" pitchFamily="34" charset="0"/>
                <a:cs typeface="+mn-cs"/>
              </a:rPr>
              <a:t>®</a:t>
            </a:r>
            <a:endParaRPr kumimoji="0" lang="en-US" sz="2400" b="0" i="0" u="none" strike="noStrike" kern="1200" cap="none" spc="40" normalizeH="0" baseline="60000" noProof="0" dirty="0">
              <a:ln>
                <a:noFill/>
              </a:ln>
              <a:solidFill>
                <a:srgbClr val="000000"/>
              </a:solidFill>
              <a:effectLst/>
              <a:uLnTx/>
              <a:uFillTx/>
              <a:latin typeface="+mn-lt"/>
              <a:ea typeface="+mn-ea"/>
              <a:cs typeface="+mn-cs"/>
            </a:endParaRPr>
          </a:p>
        </p:txBody>
      </p:sp>
      <p:sp>
        <p:nvSpPr>
          <p:cNvPr id="10" name="MGH URL">
            <a:extLst>
              <a:ext uri="{FF2B5EF4-FFF2-40B4-BE49-F238E27FC236}">
                <a16:creationId xmlns:a16="http://schemas.microsoft.com/office/drawing/2014/main" xmlns="" id="{2215B5DD-E18E-478F-81B9-79BA83A9A251}"/>
              </a:ext>
            </a:extLst>
          </p:cNvPr>
          <p:cNvSpPr txBox="1"/>
          <p:nvPr userDrawn="1"/>
        </p:nvSpPr>
        <p:spPr>
          <a:xfrm>
            <a:off x="3269085" y="5329121"/>
            <a:ext cx="2605831"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mn-lt"/>
                <a:ea typeface="+mn-ea"/>
                <a:cs typeface="+mn-cs"/>
              </a:rPr>
              <a:t>www.mheducation.com</a:t>
            </a:r>
            <a:endParaRPr kumimoji="0" lang="en-US" sz="2000" b="0" i="0" u="none" strike="noStrike" kern="1200" cap="none" spc="0" normalizeH="0" baseline="0" noProof="0" dirty="0">
              <a:ln>
                <a:noFill/>
              </a:ln>
              <a:solidFill>
                <a:srgbClr val="000000"/>
              </a:solidFill>
              <a:effectLst/>
              <a:uLnTx/>
              <a:uFillTx/>
              <a:latin typeface="+mn-lt"/>
              <a:ea typeface="+mn-ea"/>
              <a:cs typeface="+mn-cs"/>
            </a:endParaRPr>
          </a:p>
        </p:txBody>
      </p:sp>
      <p:sp>
        <p:nvSpPr>
          <p:cNvPr id="7" name="Text Placeholder 4">
            <a:extLst>
              <a:ext uri="{FF2B5EF4-FFF2-40B4-BE49-F238E27FC236}">
                <a16:creationId xmlns:a16="http://schemas.microsoft.com/office/drawing/2014/main" xmlns="" id="{08A07F9E-7E00-4897-B959-44BD34DBBEE3}"/>
              </a:ext>
            </a:extLst>
          </p:cNvPr>
          <p:cNvSpPr>
            <a:spLocks noGrp="1"/>
          </p:cNvSpPr>
          <p:nvPr>
            <p:ph type="body" sz="quarter" idx="13" hasCustomPrompt="1"/>
          </p:nvPr>
        </p:nvSpPr>
        <p:spPr>
          <a:xfrm>
            <a:off x="0" y="6483095"/>
            <a:ext cx="9144000" cy="374904"/>
          </a:xfrm>
          <a:prstGeom prst="rect">
            <a:avLst/>
          </a:prstGeom>
        </p:spPr>
        <p:txBody>
          <a:bodyPr anchor="ctr"/>
          <a:lstStyle>
            <a:lvl1pPr algn="ctr">
              <a:spcBef>
                <a:spcPts val="192"/>
              </a:spcBef>
              <a:defRPr sz="800">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xmlns="" val="7443668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ppendix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6CA9270-FD0E-4B64-B0D8-24095E6A2959}"/>
              </a:ext>
            </a:extLst>
          </p:cNvPr>
          <p:cNvSpPr>
            <a:spLocks noGrp="1"/>
          </p:cNvSpPr>
          <p:nvPr>
            <p:ph type="title" hasCustomPrompt="1"/>
          </p:nvPr>
        </p:nvSpPr>
        <p:spPr>
          <a:xfrm>
            <a:off x="342899" y="2366309"/>
            <a:ext cx="7696919" cy="526936"/>
          </a:xfrm>
          <a:prstGeom prst="rect">
            <a:avLst/>
          </a:prstGeom>
        </p:spPr>
        <p:txBody>
          <a:bodyPr anchor="ctr"/>
          <a:lstStyle>
            <a:lvl1pPr>
              <a:defRPr/>
            </a:lvl1pPr>
          </a:lstStyle>
          <a:p>
            <a:r>
              <a:rPr lang="en-US" dirty="0"/>
              <a:t>Accessibility Content: Text Alternatives for Images</a:t>
            </a:r>
          </a:p>
        </p:txBody>
      </p:sp>
      <p:sp>
        <p:nvSpPr>
          <p:cNvPr id="3" name="Slide Number Placeholder">
            <a:extLst>
              <a:ext uri="{FF2B5EF4-FFF2-40B4-BE49-F238E27FC236}">
                <a16:creationId xmlns:a16="http://schemas.microsoft.com/office/drawing/2014/main" xmlns="" id="{75EAFBA1-B136-4644-BD02-04EA0D576F3B}"/>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3692571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xmlns="" id="{E2D8ACCF-E5FC-4FE9-9E84-B2A0A6B1EEBA}"/>
              </a:ext>
              <a:ext uri="{C183D7F6-B498-43B3-948B-1728B52AA6E4}">
                <adec:decorative xmlns:adec="http://schemas.microsoft.com/office/drawing/2017/decorative" xmlns=""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xmlns=""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xmlns=""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513282"/>
          </a:xfrm>
          <a:prstGeom prst="rect">
            <a:avLst/>
          </a:prstGeom>
        </p:spPr>
        <p:txBody>
          <a:bodyPr anchor="b">
            <a:noAutofit/>
          </a:bodyPr>
          <a:lstStyle>
            <a:lvl1pPr algn="l">
              <a:lnSpc>
                <a:spcPct val="100000"/>
              </a:lnSpc>
              <a:defRPr sz="2600" b="1">
                <a:solidFill>
                  <a:schemeClr val="bg1"/>
                </a:solidFill>
              </a:defRPr>
            </a:lvl1pPr>
          </a:lstStyle>
          <a:p>
            <a:r>
              <a:rPr lang="en-US" dirty="0"/>
              <a:t>Chapter #</a:t>
            </a:r>
          </a:p>
        </p:txBody>
      </p:sp>
      <p:sp>
        <p:nvSpPr>
          <p:cNvPr id="8" name="Subtitle"/>
          <p:cNvSpPr>
            <a:spLocks noGrp="1"/>
          </p:cNvSpPr>
          <p:nvPr userDrawn="1">
            <p:ph type="subTitle" idx="1" hasCustomPrompt="1"/>
          </p:nvPr>
        </p:nvSpPr>
        <p:spPr>
          <a:xfrm>
            <a:off x="621792" y="3281532"/>
            <a:ext cx="3035808" cy="957094"/>
          </a:xfrm>
          <a:prstGeom prst="rect">
            <a:avLst/>
          </a:prstGeom>
        </p:spPr>
        <p:txBody>
          <a:bodyPr anchor="b"/>
          <a:lstStyle>
            <a:lvl1pPr marL="0" indent="0" algn="l">
              <a:buNone/>
              <a:defRPr sz="18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Chapter Title</a:t>
            </a:r>
          </a:p>
        </p:txBody>
      </p:sp>
      <p:cxnSp>
        <p:nvCxnSpPr>
          <p:cNvPr id="9" name="MHE line separating subtitles from text">
            <a:extLst>
              <a:ext uri="{FF2B5EF4-FFF2-40B4-BE49-F238E27FC236}">
                <a16:creationId xmlns:a16="http://schemas.microsoft.com/office/drawing/2014/main" xmlns="" id="{EC86C884-D766-9149-B40E-B86A943DE6D1}"/>
              </a:ext>
              <a:ext uri="{C183D7F6-B498-43B3-948B-1728B52AA6E4}">
                <adec:decorative xmlns:adec="http://schemas.microsoft.com/office/drawing/2017/decorative" xmlns="" val="1"/>
              </a:ext>
            </a:extLst>
          </p:cNvPr>
          <p:cNvCxnSpPr>
            <a:cxnSpLocks/>
          </p:cNvCxnSpPr>
          <p:nvPr userDrawn="1"/>
        </p:nvCxnSpPr>
        <p:spPr>
          <a:xfrm>
            <a:off x="713232" y="4304619"/>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4376387"/>
            <a:ext cx="3043303" cy="1348134"/>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Book Title</a:t>
            </a:r>
          </a:p>
          <a:p>
            <a:pPr lvl="0"/>
            <a:r>
              <a:rPr lang="en-US" dirty="0"/>
              <a:t># EDITION</a:t>
            </a:r>
          </a:p>
          <a:p>
            <a:pPr lvl="0"/>
            <a:r>
              <a:rPr lang="en-US" dirty="0"/>
              <a:t>AUTHOR NAME</a:t>
            </a:r>
          </a:p>
        </p:txBody>
      </p:sp>
      <p:sp>
        <p:nvSpPr>
          <p:cNvPr id="3" name="Cover Placeholder">
            <a:extLst>
              <a:ext uri="{FF2B5EF4-FFF2-40B4-BE49-F238E27FC236}">
                <a16:creationId xmlns:a16="http://schemas.microsoft.com/office/drawing/2014/main" xmlns=""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11" name="Text Placeholder 4">
            <a:extLst>
              <a:ext uri="{FF2B5EF4-FFF2-40B4-BE49-F238E27FC236}">
                <a16:creationId xmlns:a16="http://schemas.microsoft.com/office/drawing/2014/main" xmlns="" id="{3B0A6DCB-6F9D-4F6F-B6BA-50445811C8CC}"/>
              </a:ext>
            </a:extLst>
          </p:cNvPr>
          <p:cNvSpPr>
            <a:spLocks noGrp="1"/>
          </p:cNvSpPr>
          <p:nvPr>
            <p:ph type="body" sz="quarter" idx="13" hasCustomPrompt="1"/>
          </p:nvPr>
        </p:nvSpPr>
        <p:spPr>
          <a:xfrm>
            <a:off x="0" y="6483095"/>
            <a:ext cx="9144000" cy="374904"/>
          </a:xfrm>
          <a:prstGeom prst="rect">
            <a:avLst/>
          </a:prstGeom>
        </p:spPr>
        <p:txBody>
          <a:bodyPr anchor="ctr"/>
          <a:lstStyle>
            <a:lvl1pPr algn="ctr">
              <a:spcBef>
                <a:spcPts val="192"/>
              </a:spcBef>
              <a:defRPr sz="800">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xmlns="" val="2489068921"/>
      </p:ext>
    </p:extLst>
  </p:cSld>
  <p:clrMapOvr>
    <a:masterClrMapping/>
  </p:clrMapOvr>
  <p:extLst>
    <p:ext uri="{DCECCB84-F9BA-43D5-87BE-67443E8EF086}">
      <p15:sldGuideLst xmlns:p15="http://schemas.microsoft.com/office/powerpoint/2012/main" xmlns="">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isc. 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C0136BE0-3F2D-44D5-B125-B7A30D2C8896}"/>
              </a:ext>
            </a:extLst>
          </p:cNvPr>
          <p:cNvSpPr>
            <a:spLocks noGrp="1"/>
          </p:cNvSpPr>
          <p:nvPr>
            <p:ph type="title"/>
          </p:nvPr>
        </p:nvSpPr>
        <p:spPr>
          <a:xfrm>
            <a:off x="339450" y="117244"/>
            <a:ext cx="6065851" cy="730970"/>
          </a:xfrm>
          <a:prstGeom prst="rect">
            <a:avLst/>
          </a:prstGeom>
        </p:spPr>
        <p:txBody>
          <a:bodyPr/>
          <a:lstStyle/>
          <a:p>
            <a:r>
              <a:rPr lang="en-US" dirty="0"/>
              <a:t>Click to edit Master title style</a:t>
            </a:r>
          </a:p>
        </p:txBody>
      </p:sp>
      <p:sp>
        <p:nvSpPr>
          <p:cNvPr id="5" name="Content Placeholder">
            <a:extLst>
              <a:ext uri="{FF2B5EF4-FFF2-40B4-BE49-F238E27FC236}">
                <a16:creationId xmlns:a16="http://schemas.microsoft.com/office/drawing/2014/main" xmlns="" id="{DA8444E8-1445-4AB7-85DD-90449330C005}"/>
              </a:ext>
            </a:extLst>
          </p:cNvPr>
          <p:cNvSpPr>
            <a:spLocks noGrp="1"/>
          </p:cNvSpPr>
          <p:nvPr>
            <p:ph sz="quarter" idx="11" hasCustomPrompt="1"/>
          </p:nvPr>
        </p:nvSpPr>
        <p:spPr>
          <a:xfrm>
            <a:off x="342900" y="1973249"/>
            <a:ext cx="6477000" cy="4343400"/>
          </a:xfrm>
        </p:spPr>
        <p:txBody>
          <a:bodyPr/>
          <a:lstStyle>
            <a:lvl1pPr>
              <a:defRPr/>
            </a:lvl1pPr>
            <a:lvl2pPr marL="344488" indent="-342900">
              <a:buFont typeface="Arial" panose="020B0604020202020204" pitchFamily="34" charset="0"/>
              <a:buChar char="•"/>
              <a:defRPr/>
            </a:lvl2pPr>
            <a:lvl3pPr>
              <a:defRPr/>
            </a:lvl3pPr>
            <a:lvl4pPr>
              <a:defRPr/>
            </a:lvl4pPr>
          </a:lstStyle>
          <a:p>
            <a:pPr lvl="0"/>
            <a:r>
              <a:rPr lang="en-US" dirty="0"/>
              <a:t>Slide Content</a:t>
            </a:r>
          </a:p>
          <a:p>
            <a:pPr lvl="2"/>
            <a:r>
              <a:rPr lang="en-US" dirty="0"/>
              <a:t>Second level</a:t>
            </a:r>
          </a:p>
          <a:p>
            <a:pPr lvl="3"/>
            <a:r>
              <a:rPr lang="en-US" dirty="0"/>
              <a:t>Third level</a:t>
            </a:r>
          </a:p>
        </p:txBody>
      </p:sp>
      <p:sp>
        <p:nvSpPr>
          <p:cNvPr id="4" name="Slide Number Placeholder">
            <a:extLst>
              <a:ext uri="{FF2B5EF4-FFF2-40B4-BE49-F238E27FC236}">
                <a16:creationId xmlns:a16="http://schemas.microsoft.com/office/drawing/2014/main" xmlns="" id="{5FFEB5EE-FCC3-476D-BA86-77985058168B}"/>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44541601"/>
      </p:ext>
    </p:extLst>
  </p:cSld>
  <p:clrMapOvr>
    <a:masterClrMapping/>
  </p:clrMapOvr>
  <p:extLst>
    <p:ext uri="{DCECCB84-F9BA-43D5-87BE-67443E8EF086}">
      <p15:sldGuideLst xmlns:p15="http://schemas.microsoft.com/office/powerpoint/2012/main" xmlns=""/>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Appendix-One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lstStyle>
            <a:lvl1pPr>
              <a:defRPr sz="2400"/>
            </a:lvl1pPr>
          </a:lstStyle>
          <a:p>
            <a:r>
              <a:rPr lang="en-US" dirty="0"/>
              <a:t>Slide Title</a:t>
            </a:r>
            <a:br>
              <a:rPr lang="en-US" dirty="0"/>
            </a:br>
            <a:endParaRPr lang="en-US" dirty="0"/>
          </a:p>
        </p:txBody>
      </p:sp>
      <p:sp>
        <p:nvSpPr>
          <p:cNvPr id="6" name="Return to main slide Link 1">
            <a:extLst>
              <a:ext uri="{FF2B5EF4-FFF2-40B4-BE49-F238E27FC236}">
                <a16:creationId xmlns:a16="http://schemas.microsoft.com/office/drawing/2014/main" xmlns="" id="{F538FEEA-434F-404A-8A40-5F717D6CB596}"/>
              </a:ext>
            </a:extLst>
          </p:cNvPr>
          <p:cNvSpPr>
            <a:spLocks noGrp="1"/>
          </p:cNvSpPr>
          <p:nvPr>
            <p:ph type="body" sz="quarter" idx="14" hasCustomPrompt="1"/>
          </p:nvPr>
        </p:nvSpPr>
        <p:spPr>
          <a:xfrm>
            <a:off x="3081587" y="1068234"/>
            <a:ext cx="2980826" cy="225425"/>
          </a:xfrm>
        </p:spPr>
        <p:txBody>
          <a:bodyPr anchor="ctr">
            <a:noAutofit/>
          </a:bodyPr>
          <a:lstStyle>
            <a:lvl1pPr algn="ctr">
              <a:defRPr sz="1200"/>
            </a:lvl1pPr>
          </a:lstStyle>
          <a:p>
            <a:pPr lvl="0"/>
            <a:r>
              <a:rPr lang="en-US" dirty="0"/>
              <a:t>Return to parent-slide containing images.</a:t>
            </a:r>
          </a:p>
        </p:txBody>
      </p:sp>
      <p:sp>
        <p:nvSpPr>
          <p:cNvPr id="7" name="Content Placeholder 3">
            <a:extLst>
              <a:ext uri="{FF2B5EF4-FFF2-40B4-BE49-F238E27FC236}">
                <a16:creationId xmlns:a16="http://schemas.microsoft.com/office/drawing/2014/main" xmlns="" id="{8BD6B33F-C6AA-4848-9A7E-D62E929895B0}"/>
              </a:ext>
            </a:extLst>
          </p:cNvPr>
          <p:cNvSpPr>
            <a:spLocks noGrp="1"/>
          </p:cNvSpPr>
          <p:nvPr>
            <p:ph sz="quarter" idx="16" hasCustomPrompt="1"/>
          </p:nvPr>
        </p:nvSpPr>
        <p:spPr>
          <a:xfrm>
            <a:off x="342900" y="1371601"/>
            <a:ext cx="8458200" cy="4873752"/>
          </a:xfrm>
        </p:spPr>
        <p:txBody>
          <a:bodyPr>
            <a:noAutofit/>
          </a:bodyPr>
          <a:lstStyle>
            <a:lvl1pPr>
              <a:defRPr/>
            </a:lvl1pPr>
          </a:lstStyle>
          <a:p>
            <a:pPr lvl="0"/>
            <a:r>
              <a:rPr lang="en-US" dirty="0"/>
              <a:t>Slide Content</a:t>
            </a:r>
          </a:p>
          <a:p>
            <a:pPr lvl="1"/>
            <a:r>
              <a:rPr lang="en-US" dirty="0"/>
              <a:t>Second level</a:t>
            </a:r>
          </a:p>
          <a:p>
            <a:pPr lvl="2"/>
            <a:r>
              <a:rPr lang="en-US" dirty="0"/>
              <a:t>Third level</a:t>
            </a:r>
          </a:p>
        </p:txBody>
      </p:sp>
      <p:sp>
        <p:nvSpPr>
          <p:cNvPr id="8" name="Return to main slide Link 2">
            <a:extLst>
              <a:ext uri="{FF2B5EF4-FFF2-40B4-BE49-F238E27FC236}">
                <a16:creationId xmlns:a16="http://schemas.microsoft.com/office/drawing/2014/main" xmlns="" id="{BAEE7FB3-0EAC-49B4-A473-DCB37D0E8E64}"/>
              </a:ext>
            </a:extLst>
          </p:cNvPr>
          <p:cNvSpPr>
            <a:spLocks noGrp="1"/>
          </p:cNvSpPr>
          <p:nvPr>
            <p:ph type="body" sz="quarter" idx="17" hasCustomPrompt="1"/>
          </p:nvPr>
        </p:nvSpPr>
        <p:spPr>
          <a:xfrm>
            <a:off x="3070946" y="6350211"/>
            <a:ext cx="2980944" cy="228600"/>
          </a:xfrm>
        </p:spPr>
        <p:txBody>
          <a:bodyPr anchor="ctr">
            <a:noAutofit/>
          </a:bodyPr>
          <a:lstStyle>
            <a:lvl1pPr algn="ctr">
              <a:defRPr sz="1200"/>
            </a:lvl1pPr>
          </a:lstStyle>
          <a:p>
            <a:pPr lvl="0"/>
            <a:r>
              <a:rPr lang="en-IN" dirty="0"/>
              <a:t>Return to parent-slide containing images.</a:t>
            </a:r>
          </a:p>
        </p:txBody>
      </p:sp>
      <p:sp>
        <p:nvSpPr>
          <p:cNvPr id="3" name="Slide Number Placeholder">
            <a:extLst>
              <a:ext uri="{FF2B5EF4-FFF2-40B4-BE49-F238E27FC236}">
                <a16:creationId xmlns:a16="http://schemas.microsoft.com/office/drawing/2014/main" xmlns="" id="{745DF60F-BF33-428F-883B-9C19F83780BF}"/>
              </a:ext>
            </a:extLst>
          </p:cNvPr>
          <p:cNvSpPr>
            <a:spLocks noGrp="1"/>
          </p:cNvSpPr>
          <p:nvPr>
            <p:ph type="sldNum" sz="quarter" idx="10"/>
          </p:nvPr>
        </p:nvSpPr>
        <p:spPr/>
        <p:txBody>
          <a:body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152300839"/>
      </p:ext>
    </p:extLst>
  </p:cSld>
  <p:clrMapOvr>
    <a:masterClrMapping/>
  </p:clrMapOvr>
  <p:extLst>
    <p:ext uri="{DCECCB84-F9BA-43D5-87BE-67443E8EF086}">
      <p15:sldGuideLst xmlns:p15="http://schemas.microsoft.com/office/powerpoint/2012/main" xmlns="">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ppendix-One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br>
              <a:rPr lang="en-US" dirty="0"/>
            </a:br>
            <a:endParaRPr lang="en-US" dirty="0"/>
          </a:p>
        </p:txBody>
      </p:sp>
      <p:sp>
        <p:nvSpPr>
          <p:cNvPr id="6" name="Return to main slide Link 1">
            <a:extLst>
              <a:ext uri="{FF2B5EF4-FFF2-40B4-BE49-F238E27FC236}">
                <a16:creationId xmlns:a16="http://schemas.microsoft.com/office/drawing/2014/main" xmlns="" id="{F538FEEA-434F-404A-8A40-5F717D6CB596}"/>
              </a:ext>
            </a:extLst>
          </p:cNvPr>
          <p:cNvSpPr>
            <a:spLocks noGrp="1"/>
          </p:cNvSpPr>
          <p:nvPr>
            <p:ph type="body" sz="quarter" idx="14" hasCustomPrompt="1"/>
          </p:nvPr>
        </p:nvSpPr>
        <p:spPr>
          <a:xfrm>
            <a:off x="3081587" y="1068234"/>
            <a:ext cx="2980826" cy="225425"/>
          </a:xfrm>
        </p:spPr>
        <p:txBody>
          <a:bodyPr anchor="ctr">
            <a:noAutofit/>
          </a:bodyPr>
          <a:lstStyle>
            <a:lvl1pPr algn="ctr">
              <a:defRPr sz="1200"/>
            </a:lvl1pPr>
          </a:lstStyle>
          <a:p>
            <a:pPr lvl="0"/>
            <a:r>
              <a:rPr lang="en-US" dirty="0"/>
              <a:t>Return to parent-slide containing images.</a:t>
            </a:r>
          </a:p>
        </p:txBody>
      </p:sp>
      <p:sp>
        <p:nvSpPr>
          <p:cNvPr id="4" name="Content Placeholder 3">
            <a:extLst>
              <a:ext uri="{FF2B5EF4-FFF2-40B4-BE49-F238E27FC236}">
                <a16:creationId xmlns:a16="http://schemas.microsoft.com/office/drawing/2014/main" xmlns="" id="{0F99ECE4-CEB6-4518-B036-709D64B27AE0}"/>
              </a:ext>
            </a:extLst>
          </p:cNvPr>
          <p:cNvSpPr>
            <a:spLocks noGrp="1"/>
          </p:cNvSpPr>
          <p:nvPr>
            <p:ph sz="quarter" idx="16" hasCustomPrompt="1"/>
          </p:nvPr>
        </p:nvSpPr>
        <p:spPr>
          <a:xfrm>
            <a:off x="342900" y="1397001"/>
            <a:ext cx="8458200" cy="4846320"/>
          </a:xfrm>
        </p:spPr>
        <p:txBody>
          <a:bodyPr>
            <a:noAutofit/>
          </a:bodyPr>
          <a:lstStyle>
            <a:lvl1pPr>
              <a:defRPr/>
            </a:lvl1pPr>
          </a:lstStyle>
          <a:p>
            <a:pPr lvl="0"/>
            <a:r>
              <a:rPr lang="en-US" dirty="0"/>
              <a:t>Slide Content</a:t>
            </a:r>
          </a:p>
          <a:p>
            <a:pPr lvl="1"/>
            <a:r>
              <a:rPr lang="en-US" dirty="0"/>
              <a:t>Second level</a:t>
            </a:r>
          </a:p>
          <a:p>
            <a:pPr lvl="2"/>
            <a:r>
              <a:rPr lang="en-US" dirty="0"/>
              <a:t>Third level</a:t>
            </a:r>
          </a:p>
        </p:txBody>
      </p:sp>
      <p:sp>
        <p:nvSpPr>
          <p:cNvPr id="8" name="Return to main slide Link 2">
            <a:extLst>
              <a:ext uri="{FF2B5EF4-FFF2-40B4-BE49-F238E27FC236}">
                <a16:creationId xmlns:a16="http://schemas.microsoft.com/office/drawing/2014/main" xmlns="" id="{9B134E77-CDFC-4241-959A-BAF4C2ADE209}"/>
              </a:ext>
            </a:extLst>
          </p:cNvPr>
          <p:cNvSpPr>
            <a:spLocks noGrp="1"/>
          </p:cNvSpPr>
          <p:nvPr>
            <p:ph type="body" sz="quarter" idx="17" hasCustomPrompt="1"/>
          </p:nvPr>
        </p:nvSpPr>
        <p:spPr>
          <a:xfrm>
            <a:off x="3081528" y="6337511"/>
            <a:ext cx="2980944" cy="228600"/>
          </a:xfrm>
        </p:spPr>
        <p:txBody>
          <a:bodyPr anchor="ctr">
            <a:noAutofit/>
          </a:bodyPr>
          <a:lstStyle>
            <a:lvl1pPr algn="ctr">
              <a:defRPr sz="1200"/>
            </a:lvl1pPr>
          </a:lstStyle>
          <a:p>
            <a:pPr lvl="0"/>
            <a:r>
              <a:rPr lang="en-IN" dirty="0"/>
              <a:t>Return to parent-slide containing images.</a:t>
            </a:r>
          </a:p>
        </p:txBody>
      </p:sp>
      <p:sp>
        <p:nvSpPr>
          <p:cNvPr id="7" name="Slide Number Placeholder">
            <a:extLst>
              <a:ext uri="{FF2B5EF4-FFF2-40B4-BE49-F238E27FC236}">
                <a16:creationId xmlns:a16="http://schemas.microsoft.com/office/drawing/2014/main" xmlns="" id="{37CCC8AF-E2D7-4902-AC6A-F8FFFAB3B983}"/>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842702864"/>
      </p:ext>
    </p:extLst>
  </p:cSld>
  <p:clrMapOvr>
    <a:masterClrMapping/>
  </p:clrMapOvr>
  <p:extLst>
    <p:ext uri="{DCECCB84-F9BA-43D5-87BE-67443E8EF086}">
      <p15:sldGuideLst xmlns:p15="http://schemas.microsoft.com/office/powerpoint/2012/main" xmlns="">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endix-Two Comparison Placeholders With Identifi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br>
              <a:rPr lang="en-US" dirty="0"/>
            </a:br>
            <a:endParaRPr lang="en-US" dirty="0"/>
          </a:p>
        </p:txBody>
      </p:sp>
      <p:sp>
        <p:nvSpPr>
          <p:cNvPr id="9" name="Return to main slide Link 1">
            <a:extLst>
              <a:ext uri="{FF2B5EF4-FFF2-40B4-BE49-F238E27FC236}">
                <a16:creationId xmlns:a16="http://schemas.microsoft.com/office/drawing/2014/main" xmlns="" id="{29651301-3A88-4CBC-9B7F-A569599DC51F}"/>
              </a:ext>
            </a:extLst>
          </p:cNvPr>
          <p:cNvSpPr>
            <a:spLocks noGrp="1"/>
          </p:cNvSpPr>
          <p:nvPr>
            <p:ph type="body" sz="quarter" idx="13" hasCustomPrompt="1"/>
          </p:nvPr>
        </p:nvSpPr>
        <p:spPr>
          <a:xfrm>
            <a:off x="3081528" y="1068234"/>
            <a:ext cx="2980944" cy="228600"/>
          </a:xfrm>
          <a:prstGeom prst="rect">
            <a:avLst/>
          </a:prstGeom>
        </p:spPr>
        <p:txBody>
          <a:bodyPr vert="horz" lIns="91440" tIns="45720" rIns="91440" bIns="45720" rtlCol="0" anchor="ctr">
            <a:noAutofit/>
          </a:bodyPr>
          <a:lstStyle>
            <a:lvl1pPr algn="ctr">
              <a:defRPr lang="en-US" sz="1200" dirty="0"/>
            </a:lvl1pPr>
          </a:lstStyle>
          <a:p>
            <a:pPr lvl="0" algn="ctr"/>
            <a:r>
              <a:rPr lang="en-US" dirty="0"/>
              <a:t>Return to parent-slide containing images.</a:t>
            </a:r>
          </a:p>
        </p:txBody>
      </p:sp>
      <p:sp>
        <p:nvSpPr>
          <p:cNvPr id="4" name="Image Identifier 1">
            <a:extLst>
              <a:ext uri="{FF2B5EF4-FFF2-40B4-BE49-F238E27FC236}">
                <a16:creationId xmlns:a16="http://schemas.microsoft.com/office/drawing/2014/main" xmlns="" id="{06B6FD09-21E6-4C44-B034-2825B085D9AB}"/>
              </a:ext>
            </a:extLst>
          </p:cNvPr>
          <p:cNvSpPr>
            <a:spLocks noGrp="1"/>
          </p:cNvSpPr>
          <p:nvPr>
            <p:ph type="body" sz="quarter" idx="17" hasCustomPrompt="1"/>
          </p:nvPr>
        </p:nvSpPr>
        <p:spPr>
          <a:xfrm>
            <a:off x="365125" y="1397001"/>
            <a:ext cx="4078224" cy="393192"/>
          </a:xfrm>
        </p:spPr>
        <p:txBody>
          <a:bodyPr>
            <a:noAutofit/>
          </a:bodyPr>
          <a:lstStyle>
            <a:lvl1pPr>
              <a:defRPr/>
            </a:lvl1pPr>
          </a:lstStyle>
          <a:p>
            <a:pPr lvl="0"/>
            <a:r>
              <a:rPr lang="en-US" dirty="0"/>
              <a:t>Image Identifier 1</a:t>
            </a:r>
          </a:p>
        </p:txBody>
      </p:sp>
      <p:sp>
        <p:nvSpPr>
          <p:cNvPr id="12" name="Content Placeholder 1">
            <a:extLst>
              <a:ext uri="{FF2B5EF4-FFF2-40B4-BE49-F238E27FC236}">
                <a16:creationId xmlns:a16="http://schemas.microsoft.com/office/drawing/2014/main" xmlns="" id="{211AB556-A79C-4FDF-BD73-C1AB72D9590A}"/>
              </a:ext>
            </a:extLst>
          </p:cNvPr>
          <p:cNvSpPr>
            <a:spLocks noGrp="1"/>
          </p:cNvSpPr>
          <p:nvPr>
            <p:ph sz="quarter" idx="18" hasCustomPrompt="1"/>
          </p:nvPr>
        </p:nvSpPr>
        <p:spPr>
          <a:xfrm>
            <a:off x="342900" y="1933303"/>
            <a:ext cx="4078224" cy="4315968"/>
          </a:xfrm>
        </p:spPr>
        <p:txBody>
          <a:bodyPr>
            <a:noAutofit/>
          </a:bodyPr>
          <a:lstStyle>
            <a:lvl1pPr>
              <a:defRPr/>
            </a:lvl1pPr>
          </a:lstStyle>
          <a:p>
            <a:pPr lvl="0"/>
            <a:r>
              <a:rPr lang="en-US" dirty="0"/>
              <a:t>Slide Content</a:t>
            </a:r>
          </a:p>
          <a:p>
            <a:pPr lvl="1"/>
            <a:r>
              <a:rPr lang="en-US" dirty="0"/>
              <a:t>Second level</a:t>
            </a:r>
          </a:p>
          <a:p>
            <a:pPr lvl="2"/>
            <a:r>
              <a:rPr lang="en-US" dirty="0"/>
              <a:t>Third level</a:t>
            </a:r>
          </a:p>
        </p:txBody>
      </p:sp>
      <p:sp>
        <p:nvSpPr>
          <p:cNvPr id="14" name="Image Identifier 2">
            <a:extLst>
              <a:ext uri="{FF2B5EF4-FFF2-40B4-BE49-F238E27FC236}">
                <a16:creationId xmlns:a16="http://schemas.microsoft.com/office/drawing/2014/main" xmlns="" id="{8126F7C8-57F8-404E-8B7F-DFB94AEB3363}"/>
              </a:ext>
            </a:extLst>
          </p:cNvPr>
          <p:cNvSpPr>
            <a:spLocks noGrp="1"/>
          </p:cNvSpPr>
          <p:nvPr>
            <p:ph type="body" sz="quarter" idx="19" hasCustomPrompt="1"/>
          </p:nvPr>
        </p:nvSpPr>
        <p:spPr>
          <a:xfrm>
            <a:off x="4715145" y="1397001"/>
            <a:ext cx="4078224" cy="393192"/>
          </a:xfrm>
        </p:spPr>
        <p:txBody>
          <a:bodyPr>
            <a:noAutofit/>
          </a:bodyPr>
          <a:lstStyle>
            <a:lvl1pPr>
              <a:defRPr/>
            </a:lvl1pPr>
          </a:lstStyle>
          <a:p>
            <a:pPr lvl="0"/>
            <a:r>
              <a:rPr lang="en-US" dirty="0"/>
              <a:t>Image Identifier 2</a:t>
            </a:r>
          </a:p>
        </p:txBody>
      </p:sp>
      <p:sp>
        <p:nvSpPr>
          <p:cNvPr id="16" name="Content Placeholder 2">
            <a:extLst>
              <a:ext uri="{FF2B5EF4-FFF2-40B4-BE49-F238E27FC236}">
                <a16:creationId xmlns:a16="http://schemas.microsoft.com/office/drawing/2014/main" xmlns="" id="{241441BC-54C7-474E-887C-32AF8F737FA5}"/>
              </a:ext>
            </a:extLst>
          </p:cNvPr>
          <p:cNvSpPr>
            <a:spLocks noGrp="1"/>
          </p:cNvSpPr>
          <p:nvPr>
            <p:ph sz="quarter" idx="20" hasCustomPrompt="1"/>
          </p:nvPr>
        </p:nvSpPr>
        <p:spPr>
          <a:xfrm>
            <a:off x="4722876" y="1932432"/>
            <a:ext cx="4078224" cy="4315968"/>
          </a:xfrm>
        </p:spPr>
        <p:txBody>
          <a:bodyPr>
            <a:noAutofit/>
          </a:bodyPr>
          <a:lstStyle>
            <a:lvl1pPr>
              <a:defRPr/>
            </a:lvl1pPr>
          </a:lstStyle>
          <a:p>
            <a:pPr lvl="0"/>
            <a:r>
              <a:rPr lang="en-US" dirty="0"/>
              <a:t>Slide Content 2</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8" name="Return to main slide Link 2">
            <a:extLst>
              <a:ext uri="{FF2B5EF4-FFF2-40B4-BE49-F238E27FC236}">
                <a16:creationId xmlns:a16="http://schemas.microsoft.com/office/drawing/2014/main" xmlns="" id="{B9537776-81D3-4405-934B-448730728479}"/>
              </a:ext>
            </a:extLst>
          </p:cNvPr>
          <p:cNvSpPr>
            <a:spLocks noGrp="1"/>
          </p:cNvSpPr>
          <p:nvPr>
            <p:ph type="body" sz="quarter" idx="21" hasCustomPrompt="1"/>
          </p:nvPr>
        </p:nvSpPr>
        <p:spPr>
          <a:xfrm>
            <a:off x="3081528" y="6337511"/>
            <a:ext cx="2980944" cy="228600"/>
          </a:xfrm>
        </p:spPr>
        <p:txBody>
          <a:bodyPr anchor="ctr">
            <a:noAutofit/>
          </a:bodyPr>
          <a:lstStyle>
            <a:lvl1pPr algn="ctr">
              <a:defRPr sz="1200"/>
            </a:lvl1pPr>
          </a:lstStyle>
          <a:p>
            <a:pPr lvl="0"/>
            <a:r>
              <a:rPr lang="en-IN" dirty="0"/>
              <a:t>Return to parent-slide containing images.</a:t>
            </a:r>
          </a:p>
        </p:txBody>
      </p:sp>
      <p:sp>
        <p:nvSpPr>
          <p:cNvPr id="10" name="Slide Number Placeholder">
            <a:extLst>
              <a:ext uri="{FF2B5EF4-FFF2-40B4-BE49-F238E27FC236}">
                <a16:creationId xmlns:a16="http://schemas.microsoft.com/office/drawing/2014/main" xmlns="" id="{00A4DBBD-DCA1-4207-8DB2-FBD5FBA1D0D7}"/>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2505933215"/>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FFF00"/>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CD8F3EC5-73E8-440D-847C-1D4591FE0928}"/>
              </a:ext>
            </a:extLst>
          </p:cNvPr>
          <p:cNvSpPr txBox="1"/>
          <p:nvPr userDrawn="1"/>
        </p:nvSpPr>
        <p:spPr>
          <a:xfrm>
            <a:off x="1380928" y="20320"/>
            <a:ext cx="6382144" cy="461665"/>
          </a:xfrm>
          <a:prstGeom prst="rect">
            <a:avLst/>
          </a:prstGeom>
          <a:noFill/>
        </p:spPr>
        <p:txBody>
          <a:bodyPr wrap="square" rtlCol="0">
            <a:spAutoFit/>
          </a:bodyPr>
          <a:lstStyle/>
          <a:p>
            <a:pPr algn="ctr"/>
            <a:r>
              <a:rPr lang="en-US" sz="2400" b="1" dirty="0">
                <a:solidFill>
                  <a:srgbClr val="0070C0"/>
                </a:solidFill>
                <a:latin typeface="Arial" panose="020B0604020202020204" pitchFamily="34" charset="0"/>
                <a:cs typeface="Arial" panose="020B0604020202020204" pitchFamily="34" charset="0"/>
              </a:rPr>
              <a:t>INSTRUCTION NOTES</a:t>
            </a:r>
            <a:endParaRPr lang="en-IN" sz="2400" b="1" dirty="0">
              <a:solidFill>
                <a:srgbClr val="0070C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xmlns="" id="{6493F5A8-6BC8-45A9-B853-99DFBE6F50C5}"/>
              </a:ext>
            </a:extLst>
          </p:cNvPr>
          <p:cNvSpPr txBox="1"/>
          <p:nvPr userDrawn="1"/>
        </p:nvSpPr>
        <p:spPr>
          <a:xfrm>
            <a:off x="0" y="457200"/>
            <a:ext cx="9144000" cy="6400800"/>
          </a:xfrm>
          <a:prstGeom prst="rect">
            <a:avLst/>
          </a:prstGeom>
          <a:solidFill>
            <a:schemeClr val="accent4">
              <a:lumMod val="40000"/>
              <a:lumOff val="60000"/>
            </a:schemeClr>
          </a:solidFill>
        </p:spPr>
        <p:txBody>
          <a:bodyPr wrap="square" rtlCol="0">
            <a:noAutofit/>
          </a:bodyPr>
          <a:lstStyle/>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Fix copyright year in Opener slide.</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Use Sans Serif font. (For engineering and chemistry titles Times New Roman font to be used.)</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all texts in Placeholders as per order.</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all images, tables, and equations without placeholder.</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credit text just after images.</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all tables and equations in editable format if possible.</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Break texts to separate placeholder, if equations uses between them.</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Check color contrast ratio, it should need to pass 4.5:1 (AA standard)</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alt-text as provided, if any images missing make a note. No need to set alt-text for editable table and equations.</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Check all images alt-text field. There should be alt-text or blank. Set decorative those images, which are listed in alt-text list.</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Appendix slide for Long descriptions and link properly with its parent image. Appendix should be in other section and hidden.</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Strictly avoid equation editor.</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Check outline view for proper order of texts.</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Fix all text language to US English. Fix other language, if instructed.</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Check Accessibility checker and if there is any known errors.</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Set Metadata of files as instructed.</a:t>
            </a:r>
          </a:p>
          <a:p>
            <a:pPr marL="342900" marR="0" lvl="0" indent="-342900" algn="l" defTabSz="914400" rtl="0" eaLnBrk="1" fontAlgn="auto" latinLnBrk="0" hangingPunct="1">
              <a:lnSpc>
                <a:spcPct val="100000"/>
              </a:lnSpc>
              <a:spcBef>
                <a:spcPts val="500"/>
              </a:spcBef>
              <a:spcAft>
                <a:spcPts val="0"/>
              </a:spcAft>
              <a:buClrTx/>
              <a:buSzTx/>
              <a:buFont typeface="+mj-lt"/>
              <a:buAutoNum type="arabicPeriod"/>
              <a:tabLst/>
              <a:defRPr/>
            </a:pPr>
            <a:r>
              <a:rPr lang="en-US" sz="1500" dirty="0">
                <a:latin typeface="Arial" panose="020B0604020202020204" pitchFamily="34" charset="0"/>
                <a:cs typeface="Arial" panose="020B0604020202020204" pitchFamily="34" charset="0"/>
              </a:rPr>
              <a:t>Recheck all, before pass to next step.</a:t>
            </a:r>
          </a:p>
          <a:p>
            <a:pPr marL="342900" lvl="0" indent="-342900">
              <a:lnSpc>
                <a:spcPct val="100000"/>
              </a:lnSpc>
              <a:spcBef>
                <a:spcPts val="500"/>
              </a:spcBef>
              <a:spcAft>
                <a:spcPts val="0"/>
              </a:spcAft>
              <a:buFont typeface="+mj-lt"/>
              <a:buAutoNum type="arabicPeriod"/>
            </a:pPr>
            <a:r>
              <a:rPr lang="en-US" sz="1500" dirty="0">
                <a:latin typeface="Arial" panose="020B0604020202020204" pitchFamily="34" charset="0"/>
                <a:cs typeface="Arial" panose="020B0604020202020204" pitchFamily="34" charset="0"/>
              </a:rPr>
              <a:t>Be sure before pass to next step, all the instructions are followed.</a:t>
            </a:r>
          </a:p>
          <a:p>
            <a:pPr marL="0" lvl="0" indent="0" algn="ctr">
              <a:lnSpc>
                <a:spcPct val="100000"/>
              </a:lnSpc>
              <a:spcBef>
                <a:spcPts val="1200"/>
              </a:spcBef>
              <a:spcAft>
                <a:spcPts val="0"/>
              </a:spcAft>
              <a:buFont typeface="+mj-lt"/>
              <a:buNone/>
            </a:pPr>
            <a:r>
              <a:rPr lang="en-US" sz="1500" b="1" dirty="0">
                <a:latin typeface="Arial" panose="020B0604020202020204" pitchFamily="34" charset="0"/>
                <a:cs typeface="Arial" panose="020B0604020202020204" pitchFamily="34" charset="0"/>
              </a:rPr>
              <a:t>&lt;&lt; PLEASE REMOVE THIS SLIDE AFTER FINALIZE THE CHAPTER &gt;&gt;</a:t>
            </a:r>
          </a:p>
        </p:txBody>
      </p:sp>
    </p:spTree>
    <p:extLst>
      <p:ext uri="{BB962C8B-B14F-4D97-AF65-F5344CB8AC3E}">
        <p14:creationId xmlns:p14="http://schemas.microsoft.com/office/powerpoint/2010/main" xmlns="" val="2976811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34901" y="3085799"/>
            <a:ext cx="8474199"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435894" y="1020431"/>
            <a:ext cx="8245162" cy="1475013"/>
          </a:xfrm>
          <a:effectLst/>
        </p:spPr>
        <p:txBody>
          <a:bodyPr anchor="b">
            <a:normAutofit/>
          </a:bodyPr>
          <a:lstStyle>
            <a:lvl1pPr>
              <a:defRPr sz="3600" u="none" strike="noStrike" kern="1200" cap="none" spc="0" normalizeH="0">
                <a:solidFill>
                  <a:schemeClr val="tx1">
                    <a:lumMod val="75000"/>
                    <a:lumOff val="25000"/>
                  </a:schemeClr>
                </a:solidFill>
                <a:uFillTx/>
              </a:defRPr>
            </a:lvl1pPr>
          </a:lstStyle>
          <a:p>
            <a:r>
              <a:rPr lang="en-US"/>
              <a:t>Click to edit Master title style</a:t>
            </a:r>
            <a:endParaRPr lang="en-US" dirty="0"/>
          </a:p>
        </p:txBody>
      </p:sp>
      <p:sp>
        <p:nvSpPr>
          <p:cNvPr id="3" name="Subtitle 2"/>
          <p:cNvSpPr>
            <a:spLocks noGrp="1"/>
          </p:cNvSpPr>
          <p:nvPr>
            <p:ph type="subTitle" idx="1"/>
          </p:nvPr>
        </p:nvSpPr>
        <p:spPr>
          <a:xfrm>
            <a:off x="435895" y="2495480"/>
            <a:ext cx="8245160" cy="590321"/>
          </a:xfrm>
        </p:spPr>
        <p:txBody>
          <a:bodyPr anchor="t">
            <a:normAutofit/>
          </a:bodyPr>
          <a:lstStyle>
            <a:lvl1pPr marL="0" indent="0" algn="l">
              <a:buNone/>
              <a:defRPr sz="1600" u="none" strike="noStrike" kern="1200" cap="none" spc="0" normalizeH="0">
                <a:solidFill>
                  <a:schemeClr val="accent1"/>
                </a:solidFill>
                <a:uFillTx/>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p:cNvSpPr>
            <a:spLocks noGrp="1"/>
          </p:cNvSpPr>
          <p:nvPr>
            <p:ph type="dt" sz="half" idx="10"/>
          </p:nvPr>
        </p:nvSpPr>
        <p:spPr/>
        <p:txBody>
          <a:bodyPr/>
          <a:lstStyle/>
          <a:p>
            <a:fld id="{15E473CA-9E59-4713-85B8-BACC0FC604DB}" type="datetime1">
              <a:rPr lang="en-US" smtClean="0"/>
              <a:pPr/>
              <a:t>8/31/2024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35894" y="702156"/>
            <a:ext cx="8272212" cy="1188720"/>
          </a:xfrm>
        </p:spPr>
        <p:txBody>
          <a:bodyPr/>
          <a:lstStyle>
            <a:lvl1pPr>
              <a:defRPr u="none" strike="noStrike" kern="1200" cap="none" spc="0" normalizeH="0">
                <a:solidFill>
                  <a:schemeClr val="tx1">
                    <a:lumMod val="75000"/>
                    <a:lumOff val="25000"/>
                  </a:schemeClr>
                </a:solidFill>
                <a:uFillTx/>
                <a:latin typeface="+mj-lt"/>
                <a:cs typeface="+mj-lt"/>
              </a:defRPr>
            </a:lvl1pPr>
          </a:lstStyle>
          <a:p>
            <a:r>
              <a:rPr lang="en-US"/>
              <a:t>Click to edit Master title style</a:t>
            </a:r>
            <a:endParaRPr lang="en-US" dirty="0"/>
          </a:p>
        </p:txBody>
      </p:sp>
      <p:sp>
        <p:nvSpPr>
          <p:cNvPr id="3" name="Content Placeholder 2"/>
          <p:cNvSpPr>
            <a:spLocks noGrp="1"/>
          </p:cNvSpPr>
          <p:nvPr>
            <p:ph idx="1"/>
          </p:nvPr>
        </p:nvSpPr>
        <p:spPr>
          <a:xfrm>
            <a:off x="435912" y="2340864"/>
            <a:ext cx="8272211" cy="3634486"/>
          </a:xfrm>
        </p:spPr>
        <p:txBody>
          <a:bodyPr/>
          <a:lstStyle>
            <a:lvl1pPr>
              <a:buFont typeface="Wingdings" panose="05000000000000000000" charset="0"/>
              <a:buChar char="Ø"/>
              <a:defRPr sz="2400">
                <a:latin typeface="Georgia" panose="02040502050405020303" charset="0"/>
                <a:cs typeface="Georgia" panose="02040502050405020303" charset="0"/>
              </a:defRPr>
            </a:lvl1pPr>
            <a:lvl2pPr>
              <a:defRPr sz="2000">
                <a:latin typeface="Georgia" panose="02040502050405020303" charset="0"/>
                <a:cs typeface="Georgia" panose="02040502050405020303" charset="0"/>
              </a:defRPr>
            </a:lvl2pPr>
            <a:lvl3pPr>
              <a:buFont typeface="Arial" panose="020B0604020202020204" pitchFamily="34" charset="0"/>
              <a:buChar char="•"/>
              <a:defRPr sz="1800">
                <a:latin typeface="Georgia" panose="02040502050405020303" charset="0"/>
                <a:cs typeface="Georgia" panose="02040502050405020303" charset="0"/>
              </a:defRPr>
            </a:lvl3pPr>
            <a:lvl4pPr>
              <a:buFont typeface="Arial" panose="020B0604020202020204" pitchFamily="34" charset="0"/>
              <a:buChar char="•"/>
              <a:defRPr sz="1600">
                <a:latin typeface="Georgia" panose="02040502050405020303" charset="0"/>
                <a:cs typeface="Georgia" panose="02040502050405020303" charset="0"/>
              </a:defRPr>
            </a:lvl4pPr>
            <a:lvl5pPr marL="1653540" indent="-285750">
              <a:buFont typeface="Arial" panose="020B0604020202020204" pitchFamily="34" charset="0"/>
              <a:buChar char="•"/>
              <a:defRPr sz="1400">
                <a:latin typeface="Georgia" panose="02040502050405020303" charset="0"/>
                <a:cs typeface="Georgia" panose="02040502050405020303"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909B68DF-D6E5-4506-94F1-C4507F570441}" type="datetime1">
              <a:rPr lang="en-US" smtClean="0"/>
              <a:pPr/>
              <a:t>8/31/2024</a:t>
            </a:fld>
            <a:endParaRPr lang="en-US" dirty="0"/>
          </a:p>
        </p:txBody>
      </p:sp>
      <p:sp>
        <p:nvSpPr>
          <p:cNvPr id="9" name="Footer Placeholder 8"/>
          <p:cNvSpPr>
            <a:spLocks noGrp="1"/>
          </p:cNvSpPr>
          <p:nvPr>
            <p:ph type="ftr" sz="quarter" idx="11"/>
          </p:nvPr>
        </p:nvSpPr>
        <p:spPr/>
        <p:txBody>
          <a:bodyPr/>
          <a:lstStyle>
            <a:lvl1pPr>
              <a:defRPr sz="1000">
                <a:latin typeface="Georgia" panose="02040502050405020303" charset="0"/>
                <a:cs typeface="Georgia" panose="02040502050405020303" charset="0"/>
              </a:defRPr>
            </a:lvl1pPr>
          </a:lstStyle>
          <a:p>
            <a:endParaRPr lang="en-US" dirty="0"/>
          </a:p>
        </p:txBody>
      </p:sp>
      <p:sp>
        <p:nvSpPr>
          <p:cNvPr id="10" name="Slide Number Placeholder 9"/>
          <p:cNvSpPr>
            <a:spLocks noGrp="1"/>
          </p:cNvSpPr>
          <p:nvPr>
            <p:ph type="sldNum" sz="quarter" idx="12"/>
          </p:nvPr>
        </p:nvSpPr>
        <p:spPr/>
        <p:txBody>
          <a:bodyPr/>
          <a:lstStyle>
            <a:lvl1pPr>
              <a:defRPr sz="1000">
                <a:latin typeface="Georgia" panose="02040502050405020303" charset="0"/>
                <a:cs typeface="Georgia" panose="02040502050405020303" charset="0"/>
              </a:defRPr>
            </a:lvl1pPr>
          </a:lstStyle>
          <a:p>
            <a:fld id="{3A98EE3D-8CD1-4C3F-BD1C-C98C9596463C}" type="slidenum">
              <a:rPr lang="en-US" smtClean="0"/>
              <a:pPr/>
              <a:t>‹#›</a:t>
            </a:fld>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335864" y="5142009"/>
            <a:ext cx="8468145"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35912" y="2393958"/>
            <a:ext cx="8272211"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435912" y="4541417"/>
            <a:ext cx="8272211"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84EAC9D-C936-4E29-80DC-9D5115807A98}" type="datetime1">
              <a:rPr lang="en-US" smtClean="0"/>
              <a:pPr/>
              <a:t>8/31/2024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35895" y="729658"/>
            <a:ext cx="8272212"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435912" y="2228004"/>
            <a:ext cx="3896075"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2047" y="2228004"/>
            <a:ext cx="389607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93EF02-5850-4AAC-B1F7-7EDDD91C5896}" type="datetime1">
              <a:rPr lang="en-US" smtClean="0"/>
              <a:pPr/>
              <a:t>8/31/2024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435895" y="729658"/>
            <a:ext cx="8272212"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35911" y="2250891"/>
            <a:ext cx="3896077"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35912" y="2926087"/>
            <a:ext cx="3896075"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12031" y="2250927"/>
            <a:ext cx="3896078"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a:pPr>
            <a:r>
              <a:rPr lang="en-US"/>
              <a:t>Click to edit Master text styles</a:t>
            </a:r>
          </a:p>
        </p:txBody>
      </p:sp>
      <p:sp>
        <p:nvSpPr>
          <p:cNvPr id="6" name="Content Placeholder 5"/>
          <p:cNvSpPr>
            <a:spLocks noGrp="1"/>
          </p:cNvSpPr>
          <p:nvPr>
            <p:ph sz="quarter" idx="4"/>
          </p:nvPr>
        </p:nvSpPr>
        <p:spPr>
          <a:xfrm>
            <a:off x="4812028" y="2926087"/>
            <a:ext cx="3896078"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961754-0FA3-4ACD-BFB8-C774912FCA0B}" type="datetime1">
              <a:rPr lang="en-US" smtClean="0"/>
              <a:pPr/>
              <a:t>8/31/2024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NO 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xmlns="" val="1"/>
              </a:ext>
            </a:extLst>
          </p:cNvPr>
          <p:cNvGrpSpPr/>
          <p:nvPr userDrawn="1"/>
        </p:nvGrpSpPr>
        <p:grpSpPr>
          <a:xfrm>
            <a:off x="0" y="1452559"/>
            <a:ext cx="9144000" cy="4982750"/>
            <a:chOff x="0" y="1521567"/>
            <a:chExt cx="9144000" cy="4846438"/>
          </a:xfrm>
        </p:grpSpPr>
        <p:sp>
          <p:nvSpPr>
            <p:cNvPr id="11" name="Rectangle 10">
              <a:extLst>
                <a:ext uri="{FF2B5EF4-FFF2-40B4-BE49-F238E27FC236}">
                  <a16:creationId xmlns:a16="http://schemas.microsoft.com/office/drawing/2014/main" xmlns=""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hasCustomPrompt="1"/>
          </p:nvPr>
        </p:nvSpPr>
        <p:spPr>
          <a:xfrm>
            <a:off x="777240" y="2691271"/>
            <a:ext cx="4297680" cy="576185"/>
          </a:xfrm>
          <a:prstGeom prst="rect">
            <a:avLst/>
          </a:prstGeom>
        </p:spPr>
        <p:txBody>
          <a:bodyPr anchor="t">
            <a:noAutofit/>
          </a:bodyPr>
          <a:lstStyle>
            <a:lvl1pPr algn="l">
              <a:lnSpc>
                <a:spcPct val="100000"/>
              </a:lnSpc>
              <a:defRPr sz="2600" b="1">
                <a:solidFill>
                  <a:schemeClr val="bg1"/>
                </a:solidFill>
              </a:defRPr>
            </a:lvl1pPr>
          </a:lstStyle>
          <a:p>
            <a:r>
              <a:rPr lang="en-US" dirty="0"/>
              <a:t>Chapter #</a:t>
            </a:r>
          </a:p>
        </p:txBody>
      </p:sp>
      <p:sp>
        <p:nvSpPr>
          <p:cNvPr id="3" name="Subtitle"/>
          <p:cNvSpPr>
            <a:spLocks noGrp="1"/>
          </p:cNvSpPr>
          <p:nvPr>
            <p:ph type="subTitle" idx="1" hasCustomPrompt="1"/>
          </p:nvPr>
        </p:nvSpPr>
        <p:spPr>
          <a:xfrm>
            <a:off x="782057" y="3525088"/>
            <a:ext cx="5513639" cy="979282"/>
          </a:xfrm>
          <a:prstGeom prst="rect">
            <a:avLst/>
          </a:prstGeom>
        </p:spPr>
        <p:txBody>
          <a:bodyPr anchor="b"/>
          <a:lstStyle>
            <a:lvl1pPr marL="0" indent="0" algn="l">
              <a:buNone/>
              <a:defRPr sz="20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Chapter Title</a:t>
            </a:r>
          </a:p>
        </p:txBody>
      </p:sp>
      <p:cxnSp>
        <p:nvCxnSpPr>
          <p:cNvPr id="21" name="MHE line separating subtitles from text">
            <a:extLst>
              <a:ext uri="{FF2B5EF4-FFF2-40B4-BE49-F238E27FC236}">
                <a16:creationId xmlns:a16="http://schemas.microsoft.com/office/drawing/2014/main" xmlns="" id="{EC86C884-D766-9149-B40E-B86A943DE6D1}"/>
              </a:ext>
              <a:ext uri="{C183D7F6-B498-43B3-948B-1728B52AA6E4}">
                <adec:decorative xmlns:adec="http://schemas.microsoft.com/office/drawing/2017/decorative" xmlns="" val="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p:ph type="body" sz="quarter" idx="10" hasCustomPrompt="1"/>
          </p:nvPr>
        </p:nvSpPr>
        <p:spPr>
          <a:xfrm>
            <a:off x="777240" y="4718304"/>
            <a:ext cx="4443413" cy="1283104"/>
          </a:xfrm>
          <a:prstGeom prst="rect">
            <a:avLst/>
          </a:prstGeom>
        </p:spPr>
        <p:txBody>
          <a:bodyPr/>
          <a:lstStyle>
            <a:lvl1pPr>
              <a:spcBef>
                <a:spcPts val="0"/>
              </a:spcBef>
              <a:defRPr sz="18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Book Title</a:t>
            </a:r>
          </a:p>
          <a:p>
            <a:pPr lvl="0"/>
            <a:r>
              <a:rPr lang="en-US" dirty="0"/>
              <a:t># EDITION</a:t>
            </a:r>
          </a:p>
          <a:p>
            <a:pPr lvl="0"/>
            <a:r>
              <a:rPr lang="en-US" dirty="0"/>
              <a:t>AUTHOR NAME</a:t>
            </a:r>
          </a:p>
        </p:txBody>
      </p:sp>
      <p:sp>
        <p:nvSpPr>
          <p:cNvPr id="14" name="Text Placeholder 4">
            <a:extLst>
              <a:ext uri="{FF2B5EF4-FFF2-40B4-BE49-F238E27FC236}">
                <a16:creationId xmlns:a16="http://schemas.microsoft.com/office/drawing/2014/main" xmlns="" id="{2170D5CB-0D03-4C4A-BFC9-9923AD1D35C5}"/>
              </a:ext>
            </a:extLst>
          </p:cNvPr>
          <p:cNvSpPr>
            <a:spLocks noGrp="1"/>
          </p:cNvSpPr>
          <p:nvPr>
            <p:ph type="body" sz="quarter" idx="13" hasCustomPrompt="1"/>
          </p:nvPr>
        </p:nvSpPr>
        <p:spPr>
          <a:xfrm>
            <a:off x="0" y="6483095"/>
            <a:ext cx="9144000" cy="374904"/>
          </a:xfrm>
          <a:prstGeom prst="rect">
            <a:avLst/>
          </a:prstGeom>
        </p:spPr>
        <p:txBody>
          <a:bodyPr anchor="ctr"/>
          <a:lstStyle>
            <a:lvl1pPr algn="ctr">
              <a:spcBef>
                <a:spcPts val="192"/>
              </a:spcBef>
              <a:defRPr sz="800">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xmlns="" val="380643474"/>
      </p:ext>
    </p:extLst>
  </p:cSld>
  <p:clrMapOvr>
    <a:masterClrMapping/>
  </p:clrMapOvr>
  <p:extLst>
    <p:ext uri="{DCECCB84-F9BA-43D5-87BE-67443E8EF086}">
      <p15:sldGuideLst xmlns:p15="http://schemas.microsoft.com/office/powerpoint/2012/main" xmlns="">
        <p15:guide id="1" orient="horz" pos="959">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431921" y="729658"/>
            <a:ext cx="8272212"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65CF77-5B5C-49C5-99D1-D59D1F0E50E8}" type="datetime1">
              <a:rPr lang="en-US" smtClean="0"/>
              <a:pPr/>
              <a:t>8/31/2024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24B51F-31C4-4869-8516-6FEE1490DBF2}" type="datetime1">
              <a:rPr lang="en-US" smtClean="0"/>
              <a:pPr/>
              <a:t>8/31/2024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335863" y="601201"/>
            <a:ext cx="2762042"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75894" y="933454"/>
            <a:ext cx="2273889"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75702" y="1179829"/>
            <a:ext cx="4988243"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5894" y="2836654"/>
            <a:ext cx="2273889"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704481" y="6456951"/>
            <a:ext cx="2133599" cy="365125"/>
          </a:xfrm>
        </p:spPr>
        <p:txBody>
          <a:bodyPr/>
          <a:lstStyle/>
          <a:p>
            <a:fld id="{3273A083-AE7D-42E0-A5F9-DBE616C51720}" type="datetime1">
              <a:rPr lang="en-US" smtClean="0"/>
              <a:pPr/>
              <a:t>8/31/2024</a:t>
            </a:fld>
            <a:endParaRPr lang="en-US" dirty="0"/>
          </a:p>
        </p:txBody>
      </p:sp>
      <p:sp>
        <p:nvSpPr>
          <p:cNvPr id="10" name="Footer Placeholder 9"/>
          <p:cNvSpPr>
            <a:spLocks noGrp="1"/>
          </p:cNvSpPr>
          <p:nvPr>
            <p:ph type="ftr" sz="quarter" idx="11"/>
          </p:nvPr>
        </p:nvSpPr>
        <p:spPr>
          <a:xfrm>
            <a:off x="435895" y="6452625"/>
            <a:ext cx="5187908" cy="365125"/>
          </a:xfrm>
        </p:spPr>
        <p:txBody>
          <a:bodyPr/>
          <a:lstStyle/>
          <a:p>
            <a:endParaRPr lang="en-US" dirty="0"/>
          </a:p>
        </p:txBody>
      </p:sp>
      <p:sp>
        <p:nvSpPr>
          <p:cNvPr id="11" name="Slide Number Placeholder 10"/>
          <p:cNvSpPr>
            <a:spLocks noGrp="1"/>
          </p:cNvSpPr>
          <p:nvPr>
            <p:ph type="sldNum" sz="quarter" idx="12"/>
          </p:nvPr>
        </p:nvSpPr>
        <p:spPr>
          <a:xfrm>
            <a:off x="7918742" y="6456951"/>
            <a:ext cx="789383" cy="365125"/>
          </a:xfrm>
        </p:spPr>
        <p:txBody>
          <a:bodyPr/>
          <a:lstStyle/>
          <a:p>
            <a:fld id="{3A98EE3D-8CD1-4C3F-BD1C-C98C9596463C}" type="slidenum">
              <a:rPr lang="en-US" smtClean="0"/>
              <a:pPr/>
              <a:t>‹#›</a:t>
            </a:fld>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5895" y="4693389"/>
            <a:ext cx="8272212"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35863" y="641385"/>
            <a:ext cx="8468144"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35911" y="5260127"/>
            <a:ext cx="8272213"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C96005-3227-4FE6-85A8-F10CF9260595}" type="datetime1">
              <a:rPr lang="en-US" smtClean="0"/>
              <a:pPr/>
              <a:t>8/31/2024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435894" y="702156"/>
            <a:ext cx="8272212"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AA160-F4B0-44F8-A7DF-A129636EB71A}" type="datetime1">
              <a:rPr lang="en-US" smtClean="0"/>
              <a:pPr/>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043613" y="599725"/>
            <a:ext cx="2765487"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153150" y="863600"/>
            <a:ext cx="234315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81210" y="863600"/>
            <a:ext cx="5371219"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p:cNvSpPr/>
          <p:nvPr/>
        </p:nvSpPr>
        <p:spPr>
          <a:xfrm>
            <a:off x="334901" y="457200"/>
            <a:ext cx="277749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a:xfrm>
            <a:off x="6031610" y="453643"/>
            <a:ext cx="277749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3181373" y="457200"/>
            <a:ext cx="277749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p:cNvSpPr>
            <a:spLocks noGrp="1"/>
          </p:cNvSpPr>
          <p:nvPr>
            <p:ph type="dt" sz="half" idx="10"/>
          </p:nvPr>
        </p:nvSpPr>
        <p:spPr/>
        <p:txBody>
          <a:bodyPr/>
          <a:lstStyle/>
          <a:p>
            <a:fld id="{62BF9762-26E3-4B84-AFE0-87437EAA960A}" type="datetime1">
              <a:rPr lang="en-US" smtClean="0"/>
              <a:pPr/>
              <a:t>8/31/2024</a:t>
            </a:fld>
            <a:endParaRPr lang="en-US" dirty="0"/>
          </a:p>
        </p:txBody>
      </p:sp>
      <p:sp>
        <p:nvSpPr>
          <p:cNvPr id="12" name="Footer Placeholder 11"/>
          <p:cNvSpPr>
            <a:spLocks noGrp="1"/>
          </p:cNvSpPr>
          <p:nvPr>
            <p:ph type="ftr" sz="quarter" idx="11"/>
          </p:nvPr>
        </p:nvSpPr>
        <p:spPr/>
        <p:txBody>
          <a:bodyPr/>
          <a:lstStyle/>
          <a:p>
            <a:endParaRPr lang="en-US" dirty="0"/>
          </a:p>
        </p:txBody>
      </p:sp>
      <p:sp>
        <p:nvSpPr>
          <p:cNvPr id="13" name="Slide Number Placeholder 12"/>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A23369-CDBB-4A08-8663-7A04F0ECC1F1}" type="datetime1">
              <a:rPr lang="en-US" smtClean="0"/>
              <a:pPr/>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One Main Placeholders">
    <p:spTree>
      <p:nvGrpSpPr>
        <p:cNvPr id="1" name=""/>
        <p:cNvGrpSpPr/>
        <p:nvPr/>
      </p:nvGrpSpPr>
      <p:grpSpPr>
        <a:xfrm>
          <a:off x="0" y="0"/>
          <a:ext cx="0" cy="0"/>
          <a:chOff x="0" y="0"/>
          <a:chExt cx="0" cy="0"/>
        </a:xfrm>
      </p:grpSpPr>
      <p:sp>
        <p:nvSpPr>
          <p:cNvPr id="2" name="Slide Title">
            <a:extLst>
              <a:ext uri="{FF2B5EF4-FFF2-40B4-BE49-F238E27FC236}">
                <a16:creationId xmlns="" xmlns:a16="http://schemas.microsoft.com/office/drawing/2014/main" id="{A4407840-F6A4-4638-BB2F-9FBAA1A81461}"/>
              </a:ext>
            </a:extLst>
          </p:cNvPr>
          <p:cNvSpPr>
            <a:spLocks noGrp="1"/>
          </p:cNvSpPr>
          <p:nvPr>
            <p:ph type="title" hasCustomPrompt="1"/>
          </p:nvPr>
        </p:nvSpPr>
        <p:spPr>
          <a:xfrm>
            <a:off x="342900" y="304802"/>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 xmlns:a16="http://schemas.microsoft.com/office/drawing/2014/main" id="{D13536C2-DC17-4031-9948-17E37EF99112}"/>
              </a:ext>
            </a:extLst>
          </p:cNvPr>
          <p:cNvSpPr>
            <a:spLocks noGrp="1"/>
          </p:cNvSpPr>
          <p:nvPr>
            <p:ph sz="quarter" idx="11" hasCustomPrompt="1"/>
          </p:nvPr>
        </p:nvSpPr>
        <p:spPr>
          <a:xfrm>
            <a:off x="342900" y="1276710"/>
            <a:ext cx="8458200" cy="4974336"/>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7" name="Credit line">
            <a:extLst>
              <a:ext uri="{FF2B5EF4-FFF2-40B4-BE49-F238E27FC236}">
                <a16:creationId xmlns="" xmlns:a16="http://schemas.microsoft.com/office/drawing/2014/main" id="{DC5F74A8-3DBB-43E2-AEB1-B8D6F0E02D24}"/>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8" name="Appendix Link">
            <a:extLst>
              <a:ext uri="{FF2B5EF4-FFF2-40B4-BE49-F238E27FC236}">
                <a16:creationId xmlns="" xmlns:a16="http://schemas.microsoft.com/office/drawing/2014/main" id="{9E42DD00-D3A0-49C1-B804-0FA8773ED335}"/>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9" name="Slide Number Placeholder">
            <a:extLst>
              <a:ext uri="{FF2B5EF4-FFF2-40B4-BE49-F238E27FC236}">
                <a16:creationId xmlns="" xmlns:a16="http://schemas.microsoft.com/office/drawing/2014/main" id="{359E2559-6DDB-4590-804E-FD84D7E50952}"/>
              </a:ext>
            </a:extLst>
          </p:cNvPr>
          <p:cNvSpPr>
            <a:spLocks noGrp="1"/>
          </p:cNvSpPr>
          <p:nvPr>
            <p:ph type="sldNum" sz="quarter" idx="10"/>
          </p:nvPr>
        </p:nvSpPr>
        <p:spPr>
          <a:xfrm>
            <a:off x="8647433"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 xmlns:p14="http://schemas.microsoft.com/office/powerpoint/2010/main" val="747284491"/>
      </p:ext>
    </p:extLst>
  </p:cSld>
  <p:clrMapOvr>
    <a:masterClrMapping/>
  </p:clrMapOvr>
  <p:extLst mod="1">
    <p:ext uri="{DCECCB84-F9BA-43D5-87BE-67443E8EF086}">
      <p15:sldGuideLst xmlns=""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2438400"/>
            <a:ext cx="9009063" cy="1052513"/>
            <a:chOff x="0" y="1536"/>
            <a:chExt cx="5675" cy="663"/>
          </a:xfrm>
        </p:grpSpPr>
        <p:grpSp>
          <p:nvGrpSpPr>
            <p:cNvPr id="3" name="Group 3"/>
            <p:cNvGrpSpPr>
              <a:grpSpLocks/>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a:noFill/>
              </a:ln>
            </p:spPr>
            <p:txBody>
              <a:bodyPr wrap="none" anchor="ctr"/>
              <a:lstStyle/>
              <a:p>
                <a:pPr eaLnBrk="0" hangingPunct="0">
                  <a:defRPr/>
                </a:pPr>
                <a:endParaRPr lang="en-US" dirty="0">
                  <a:latin typeface="Baby Kruffy" pitchFamily="2" charset="0"/>
                </a:endParaRPr>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grpSp>
          <p:nvGrpSpPr>
            <p:cNvPr id="4" name="Group 6"/>
            <p:cNvGrpSpPr>
              <a:grpSpLocks/>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a:noFill/>
              </a:ln>
            </p:spPr>
            <p:txBody>
              <a:bodyPr wrap="none" anchor="ctr"/>
              <a:lstStyle/>
              <a:p>
                <a:pPr eaLnBrk="0" hangingPunct="0">
                  <a:defRPr/>
                </a:pPr>
                <a:endParaRPr lang="en-US" dirty="0">
                  <a:latin typeface="Baby Kruffy" pitchFamily="2" charset="0"/>
                </a:endParaRPr>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p:spPr>
          <p:txBody>
            <a:bodyPr wrap="none" anchor="ctr"/>
            <a:lstStyle/>
            <a:p>
              <a:pPr eaLnBrk="0" hangingPunct="0">
                <a:defRPr/>
              </a:pPr>
              <a:endParaRPr lang="en-US" dirty="0">
                <a:latin typeface="Baby Kruffy" pitchFamily="2" charset="0"/>
              </a:endParaRPr>
            </a:p>
          </p:txBody>
        </p:sp>
        <p:sp>
          <p:nvSpPr>
            <p:cNvPr id="8" name="Rectangle 10"/>
            <p:cNvSpPr>
              <a:spLocks noChangeArrowheads="1"/>
            </p:cNvSpPr>
            <p:nvPr/>
          </p:nvSpPr>
          <p:spPr bwMode="auto">
            <a:xfrm>
              <a:off x="400" y="1536"/>
              <a:ext cx="20" cy="663"/>
            </a:xfrm>
            <a:prstGeom prst="rect">
              <a:avLst/>
            </a:prstGeom>
            <a:solidFill>
              <a:schemeClr val="bg2"/>
            </a:solidFill>
            <a:ln>
              <a:noFill/>
            </a:ln>
          </p:spPr>
          <p:txBody>
            <a:bodyPr wrap="none" anchor="ctr"/>
            <a:lstStyle/>
            <a:p>
              <a:pPr eaLnBrk="0" hangingPunct="0">
                <a:defRPr/>
              </a:pPr>
              <a:endParaRPr lang="en-US" dirty="0">
                <a:latin typeface="Baby Kruffy" pitchFamily="2" charset="0"/>
              </a:endParaRPr>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sp>
        <p:nvSpPr>
          <p:cNvPr id="14" name="Text Box 17"/>
          <p:cNvSpPr txBox="1">
            <a:spLocks noChangeArrowheads="1"/>
          </p:cNvSpPr>
          <p:nvPr/>
        </p:nvSpPr>
        <p:spPr bwMode="auto">
          <a:xfrm>
            <a:off x="0" y="6553200"/>
            <a:ext cx="2209800" cy="304800"/>
          </a:xfrm>
          <a:prstGeom prst="rect">
            <a:avLst/>
          </a:prstGeom>
          <a:noFill/>
          <a:ln>
            <a:noFill/>
          </a:ln>
        </p:spPr>
        <p:txBody>
          <a:bodyPr>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a:spcBef>
                <a:spcPct val="50000"/>
              </a:spcBef>
              <a:defRPr/>
            </a:pPr>
            <a:r>
              <a:rPr lang="en-US" altLang="en-US" sz="1400" b="0" i="0" dirty="0" smtClean="0">
                <a:latin typeface="McGrawHill-Italic" pitchFamily="2" charset="0"/>
              </a:rPr>
              <a:t>McGraw-Hill</a:t>
            </a:r>
            <a:endParaRPr lang="en-US" altLang="en-US" sz="2400" b="0" i="0" dirty="0" smtClean="0">
              <a:latin typeface="Times New Roman" panose="02020603050405020304" pitchFamily="18" charset="0"/>
            </a:endParaRPr>
          </a:p>
        </p:txBody>
      </p:sp>
      <p:sp>
        <p:nvSpPr>
          <p:cNvPr id="15" name="Text Box 18"/>
          <p:cNvSpPr txBox="1">
            <a:spLocks noChangeArrowheads="1"/>
          </p:cNvSpPr>
          <p:nvPr/>
        </p:nvSpPr>
        <p:spPr bwMode="auto">
          <a:xfrm>
            <a:off x="4572000" y="6553200"/>
            <a:ext cx="4572000" cy="304800"/>
          </a:xfrm>
          <a:prstGeom prst="rect">
            <a:avLst/>
          </a:prstGeom>
          <a:noFill/>
          <a:ln>
            <a:noFill/>
          </a:ln>
        </p:spPr>
        <p:txBody>
          <a:bodyPr>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algn="r">
              <a:spcBef>
                <a:spcPct val="50000"/>
              </a:spcBef>
              <a:buFontTx/>
              <a:buChar char="©"/>
              <a:defRPr/>
            </a:pPr>
            <a:r>
              <a:rPr lang="en-US" altLang="en-US" sz="1400" b="0" i="0" dirty="0" smtClean="0">
                <a:latin typeface="McGrawHill-Italic" pitchFamily="2" charset="0"/>
              </a:rPr>
              <a:t>The McGraw-Hill Companies, Inc., 2000</a:t>
            </a:r>
            <a:endParaRPr lang="en-US" altLang="en-US" sz="2400" b="0" i="0" dirty="0" smtClean="0">
              <a:latin typeface="Times New Roman" panose="02020603050405020304" pitchFamily="18" charset="0"/>
            </a:endParaRPr>
          </a:p>
        </p:txBody>
      </p:sp>
      <p:sp>
        <p:nvSpPr>
          <p:cNvPr id="210956" name="Rectangle 12"/>
          <p:cNvSpPr>
            <a:spLocks noGrp="1" noChangeArrowheads="1"/>
          </p:cNvSpPr>
          <p:nvPr>
            <p:ph type="ctrTitle"/>
          </p:nvPr>
        </p:nvSpPr>
        <p:spPr bwMode="auto">
          <a:xfrm>
            <a:off x="990600" y="1676400"/>
            <a:ext cx="7772400" cy="1462088"/>
          </a:xfrm>
          <a:prstGeom prst="rect">
            <a:avLst/>
          </a:prstGeom>
          <a:noFill/>
          <a:ln>
            <a:miter lim="800000"/>
          </a:ln>
        </p:spPr>
        <p:txBody>
          <a:bodyPr vert="horz" wrap="square" lIns="91440" tIns="45720" rIns="91440" bIns="45720" numCol="1" anchor="b" anchorCtr="0" compatLnSpc="1"/>
          <a:lstStyle>
            <a:lvl1pPr>
              <a:defRPr/>
            </a:lvl1pPr>
          </a:lstStyle>
          <a:p>
            <a:r>
              <a:rPr lang="en-US" noProof="1"/>
              <a:t>Click to edit Master title style</a:t>
            </a:r>
          </a:p>
        </p:txBody>
      </p:sp>
      <p:sp>
        <p:nvSpPr>
          <p:cNvPr id="210957" name="Rectangle 13"/>
          <p:cNvSpPr>
            <a:spLocks noGrp="1" noChangeArrowheads="1"/>
          </p:cNvSpPr>
          <p:nvPr>
            <p:ph type="subTitle" idx="1"/>
          </p:nvPr>
        </p:nvSpPr>
        <p:spPr bwMode="auto">
          <a:xfrm>
            <a:off x="1371600" y="3886200"/>
            <a:ext cx="6400800" cy="1752600"/>
          </a:xfrm>
          <a:prstGeom prst="rect">
            <a:avLst/>
          </a:prstGeom>
          <a:noFill/>
          <a:ln>
            <a:miter lim="800000"/>
          </a:ln>
        </p:spPr>
        <p:txBody>
          <a:bodyPr vert="horz" wrap="square" lIns="91440" tIns="45720" rIns="91440" bIns="45720" numCol="1" anchor="t" anchorCtr="0" compatLnSpc="1"/>
          <a:lstStyle>
            <a:lvl1pPr marL="0" indent="0" algn="ctr">
              <a:buFont typeface="Wingdings" panose="05000000000000000000" pitchFamily="2" charset="2"/>
              <a:buNone/>
              <a:defRPr/>
            </a:lvl1pPr>
          </a:lstStyle>
          <a:p>
            <a:r>
              <a:rPr lang="en-US" noProof="1"/>
              <a:t>Click to edit Master subtitle style</a:t>
            </a:r>
          </a:p>
        </p:txBody>
      </p:sp>
      <p:sp>
        <p:nvSpPr>
          <p:cNvPr id="16" name="Date Placeholder 15"/>
          <p:cNvSpPr>
            <a:spLocks noGrp="1" noChangeArrowheads="1"/>
          </p:cNvSpPr>
          <p:nvPr>
            <p:ph type="dt" sz="half" idx="10"/>
          </p:nvPr>
        </p:nvSpPr>
        <p:spPr bwMode="auto">
          <a:xfrm>
            <a:off x="990600" y="6248400"/>
            <a:ext cx="1905000" cy="457200"/>
          </a:xfrm>
          <a:prstGeom prst="rect">
            <a:avLst/>
          </a:prstGeom>
          <a:ln>
            <a:miter lim="800000"/>
          </a:ln>
        </p:spPr>
        <p:txBody>
          <a:bodyPr vert="horz" wrap="square" lIns="91440" tIns="45720" rIns="91440" bIns="45720" numCol="1" anchor="b" anchorCtr="0" compatLnSpc="1"/>
          <a:lstStyle>
            <a:lvl1pPr>
              <a:defRPr sz="1400" b="0" i="0" noProof="1" dirty="0">
                <a:solidFill>
                  <a:schemeClr val="bg2"/>
                </a:solidFill>
                <a:latin typeface="Tahoma" panose="020B0604030504040204" pitchFamily="34" charset="0"/>
              </a:defRPr>
            </a:lvl1pPr>
          </a:lstStyle>
          <a:p>
            <a:fld id="{BB962C8B-B14F-4D97-AF65-F5344CB8AC3E}" type="datetime1">
              <a:rPr lang="en-US"/>
              <a:pPr/>
              <a:t>8/31/2024</a:t>
            </a:fld>
            <a:endParaRPr lang="en-US"/>
          </a:p>
        </p:txBody>
      </p:sp>
      <p:sp>
        <p:nvSpPr>
          <p:cNvPr id="17" name="Footer Placeholder 16"/>
          <p:cNvSpPr>
            <a:spLocks noGrp="1" noChangeArrowheads="1"/>
          </p:cNvSpPr>
          <p:nvPr>
            <p:ph type="ftr" sz="quarter" idx="11"/>
          </p:nvPr>
        </p:nvSpPr>
        <p:spPr bwMode="auto">
          <a:xfrm>
            <a:off x="3429000" y="6248400"/>
            <a:ext cx="2895600" cy="457200"/>
          </a:xfrm>
          <a:prstGeom prst="rect">
            <a:avLst/>
          </a:prstGeom>
          <a:ln>
            <a:miter lim="800000"/>
          </a:ln>
        </p:spPr>
        <p:txBody>
          <a:bodyPr vert="horz" wrap="square" lIns="91440" tIns="45720" rIns="91440" bIns="45720" numCol="1" anchor="b" anchorCtr="0" compatLnSpc="1"/>
          <a:lstStyle>
            <a:lvl1pPr algn="ctr">
              <a:defRPr sz="1400" b="0" i="0" noProof="1" dirty="0">
                <a:solidFill>
                  <a:schemeClr val="bg2"/>
                </a:solidFill>
                <a:latin typeface="Tahoma" panose="020B0604030504040204" pitchFamily="34" charset="0"/>
              </a:defRPr>
            </a:lvl1pPr>
          </a:lstStyle>
          <a:p>
            <a:endParaRPr lang="en-US"/>
          </a:p>
        </p:txBody>
      </p:sp>
      <p:sp>
        <p:nvSpPr>
          <p:cNvPr id="18" name="Rectangle 17"/>
          <p:cNvSpPr>
            <a:spLocks noGrp="1" noChangeArrowheads="1"/>
          </p:cNvSpPr>
          <p:nvPr>
            <p:ph type="sldNum" sz="quarter" idx="12"/>
          </p:nvPr>
        </p:nvSpPr>
        <p:spPr>
          <a:xfrm>
            <a:off x="6858000" y="6248400"/>
            <a:ext cx="1905000" cy="457200"/>
          </a:xfrm>
        </p:spPr>
        <p:txBody>
          <a:bodyPr/>
          <a:lstStyle>
            <a:lvl1pPr algn="r">
              <a:defRPr sz="1400" b="0">
                <a:solidFill>
                  <a:schemeClr val="bg2"/>
                </a:solidFill>
                <a:latin typeface="Tahoma" pitchFamily="34" charset="0"/>
              </a:defRPr>
            </a:lvl1pPr>
          </a:lstStyle>
          <a:p>
            <a:r>
              <a:rPr lang="en-US"/>
              <a:t>3.</a:t>
            </a:r>
            <a:fld id="{1225B981-B435-4CEF-8253-96C1FB3525B8}"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2EE79F83-55A4-47EB-B554-20B2608B845D}"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NO Cover">
    <p:spTree>
      <p:nvGrpSpPr>
        <p:cNvPr id="1" name=""/>
        <p:cNvGrpSpPr/>
        <p:nvPr/>
      </p:nvGrpSpPr>
      <p:grpSpPr>
        <a:xfrm>
          <a:off x="0" y="0"/>
          <a:ext cx="0" cy="0"/>
          <a:chOff x="0" y="0"/>
          <a:chExt cx="0" cy="0"/>
        </a:xfrm>
      </p:grpSpPr>
      <p:grpSp>
        <p:nvGrpSpPr>
          <p:cNvPr id="5" name="MHE altered Background, fixed">
            <a:extLst>
              <a:ext uri="{FF2B5EF4-FFF2-40B4-BE49-F238E27FC236}">
                <a16:creationId xmlns:a16="http://schemas.microsoft.com/office/drawing/2014/main" xmlns="" id="{7A14A7A9-A9D7-4A08-A24F-4D1C1F4C29CE}"/>
              </a:ext>
              <a:ext uri="{C183D7F6-B498-43B3-948B-1728B52AA6E4}">
                <adec:decorative xmlns:adec="http://schemas.microsoft.com/office/drawing/2017/decorative" xmlns="" val="1"/>
              </a:ext>
            </a:extLst>
          </p:cNvPr>
          <p:cNvGrpSpPr/>
          <p:nvPr userDrawn="1"/>
        </p:nvGrpSpPr>
        <p:grpSpPr>
          <a:xfrm>
            <a:off x="0" y="1446366"/>
            <a:ext cx="9143999" cy="4991100"/>
            <a:chOff x="0" y="1524000"/>
            <a:chExt cx="9143999" cy="4991100"/>
          </a:xfrm>
        </p:grpSpPr>
        <p:sp>
          <p:nvSpPr>
            <p:cNvPr id="12" name="Rectangle 11">
              <a:extLst>
                <a:ext uri="{FF2B5EF4-FFF2-40B4-BE49-F238E27FC236}">
                  <a16:creationId xmlns:a16="http://schemas.microsoft.com/office/drawing/2014/main" xmlns="" id="{9500492E-5EBE-C745-8EEE-F17D4BB4582E}"/>
                </a:ext>
              </a:extLst>
            </p:cNvPr>
            <p:cNvSpPr/>
            <p:nvPr userDrawn="1"/>
          </p:nvSpPr>
          <p:spPr>
            <a:xfrm>
              <a:off x="0" y="1524000"/>
              <a:ext cx="9143999" cy="4991100"/>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6D976C39-0B94-D44F-9108-A52DD0916B5A}"/>
                </a:ext>
              </a:extLst>
            </p:cNvPr>
            <p:cNvSpPr/>
            <p:nvPr userDrawn="1"/>
          </p:nvSpPr>
          <p:spPr>
            <a:xfrm>
              <a:off x="190500" y="2019300"/>
              <a:ext cx="8496300" cy="42672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hasCustomPrompt="1"/>
          </p:nvPr>
        </p:nvSpPr>
        <p:spPr>
          <a:xfrm>
            <a:off x="567378" y="2320032"/>
            <a:ext cx="5223822" cy="549295"/>
          </a:xfrm>
          <a:prstGeom prst="rect">
            <a:avLst/>
          </a:prstGeom>
        </p:spPr>
        <p:txBody>
          <a:bodyPr anchor="t">
            <a:noAutofit/>
          </a:bodyPr>
          <a:lstStyle>
            <a:lvl1pPr algn="l">
              <a:lnSpc>
                <a:spcPct val="100000"/>
              </a:lnSpc>
              <a:defRPr sz="2600" b="1">
                <a:solidFill>
                  <a:schemeClr val="bg1"/>
                </a:solidFill>
              </a:defRPr>
            </a:lvl1pPr>
          </a:lstStyle>
          <a:p>
            <a:r>
              <a:rPr lang="en-US" dirty="0"/>
              <a:t>Chapter #</a:t>
            </a:r>
          </a:p>
        </p:txBody>
      </p:sp>
      <p:sp>
        <p:nvSpPr>
          <p:cNvPr id="3" name="Subtitle"/>
          <p:cNvSpPr>
            <a:spLocks noGrp="1"/>
          </p:cNvSpPr>
          <p:nvPr userDrawn="1">
            <p:ph type="subTitle" idx="1" hasCustomPrompt="1"/>
          </p:nvPr>
        </p:nvSpPr>
        <p:spPr>
          <a:xfrm>
            <a:off x="567378" y="3247693"/>
            <a:ext cx="5644236" cy="1279162"/>
          </a:xfrm>
          <a:prstGeom prst="rect">
            <a:avLst/>
          </a:prstGeom>
        </p:spPr>
        <p:txBody>
          <a:bodyPr anchor="b"/>
          <a:lstStyle>
            <a:lvl1pPr marL="0" indent="0" algn="l">
              <a:buNone/>
              <a:defRPr sz="20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Chapter Title</a:t>
            </a:r>
          </a:p>
        </p:txBody>
      </p:sp>
      <p:cxnSp>
        <p:nvCxnSpPr>
          <p:cNvPr id="21" name="MHE line separating subtitles from text">
            <a:extLst>
              <a:ext uri="{FF2B5EF4-FFF2-40B4-BE49-F238E27FC236}">
                <a16:creationId xmlns:a16="http://schemas.microsoft.com/office/drawing/2014/main" xmlns="" id="{EC86C884-D766-9149-B40E-B86A943DE6D1}"/>
              </a:ext>
              <a:ext uri="{C183D7F6-B498-43B3-948B-1728B52AA6E4}">
                <adec:decorative xmlns:adec="http://schemas.microsoft.com/office/drawing/2017/decorative" xmlns="" val="1"/>
              </a:ext>
            </a:extLst>
          </p:cNvPr>
          <p:cNvCxnSpPr>
            <a:cxnSpLocks/>
          </p:cNvCxnSpPr>
          <p:nvPr userDrawn="1"/>
        </p:nvCxnSpPr>
        <p:spPr>
          <a:xfrm>
            <a:off x="702310" y="466502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userDrawn="1">
            <p:ph type="body" sz="quarter" idx="10" hasCustomPrompt="1"/>
          </p:nvPr>
        </p:nvSpPr>
        <p:spPr>
          <a:xfrm>
            <a:off x="567378" y="4770769"/>
            <a:ext cx="4443413" cy="1279151"/>
          </a:xfrm>
          <a:prstGeom prst="rect">
            <a:avLst/>
          </a:prstGeom>
        </p:spPr>
        <p:txBody>
          <a:bodyPr/>
          <a:lstStyle>
            <a:lvl1pPr>
              <a:spcBef>
                <a:spcPts val="0"/>
              </a:spcBef>
              <a:defRPr sz="18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Book Title</a:t>
            </a:r>
          </a:p>
          <a:p>
            <a:pPr lvl="0"/>
            <a:r>
              <a:rPr lang="en-US" dirty="0"/>
              <a:t># EDITION</a:t>
            </a:r>
          </a:p>
          <a:p>
            <a:pPr lvl="0"/>
            <a:r>
              <a:rPr lang="en-US" dirty="0"/>
              <a:t>AUTHOR NAME</a:t>
            </a:r>
          </a:p>
        </p:txBody>
      </p:sp>
      <p:sp>
        <p:nvSpPr>
          <p:cNvPr id="10" name="Text Placeholder 4">
            <a:extLst>
              <a:ext uri="{FF2B5EF4-FFF2-40B4-BE49-F238E27FC236}">
                <a16:creationId xmlns:a16="http://schemas.microsoft.com/office/drawing/2014/main" xmlns="" id="{82576527-CE03-41D2-AE4B-BA146BC6180F}"/>
              </a:ext>
            </a:extLst>
          </p:cNvPr>
          <p:cNvSpPr>
            <a:spLocks noGrp="1"/>
          </p:cNvSpPr>
          <p:nvPr>
            <p:ph type="body" sz="quarter" idx="13" hasCustomPrompt="1"/>
          </p:nvPr>
        </p:nvSpPr>
        <p:spPr>
          <a:xfrm>
            <a:off x="0" y="6483095"/>
            <a:ext cx="9144000" cy="374904"/>
          </a:xfrm>
          <a:prstGeom prst="rect">
            <a:avLst/>
          </a:prstGeom>
        </p:spPr>
        <p:txBody>
          <a:bodyPr anchor="ctr"/>
          <a:lstStyle>
            <a:lvl1pPr algn="ctr">
              <a:spcBef>
                <a:spcPts val="192"/>
              </a:spcBef>
              <a:defRPr sz="800">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xmlns="" val="1233895555"/>
      </p:ext>
    </p:extLst>
  </p:cSld>
  <p:clrMapOvr>
    <a:masterClrMapping/>
  </p:clrMapOvr>
  <p:extLst>
    <p:ext uri="{DCECCB84-F9BA-43D5-87BE-67443E8EF086}">
      <p15:sldGuideLst xmlns:p15="http://schemas.microsoft.com/office/powerpoint/2012/main" xmlns="">
        <p15:guide id="1" orient="horz" pos="1272">
          <p15:clr>
            <a:srgbClr val="FBAE40"/>
          </p15:clr>
        </p15:guide>
        <p15:guide id="2" orient="horz" pos="3960">
          <p15:clr>
            <a:srgbClr val="FBAE40"/>
          </p15:clr>
        </p15:guide>
        <p15:guide id="3" pos="120">
          <p15:clr>
            <a:srgbClr val="FBAE40"/>
          </p15:clr>
        </p15:guide>
        <p15:guide id="4" pos="5472">
          <p15:clr>
            <a:srgbClr val="FBAE40"/>
          </p15:clr>
        </p15:guide>
        <p15:guide id="5" orient="horz" pos="22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noProof="1" smtClean="0"/>
              <a:t>Click to edit Master title style</a:t>
            </a:r>
            <a:endParaRPr lang="en-US" noProof="1"/>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noProof="1" smtClean="0"/>
              <a:t>Click to edit Master text styles</a:t>
            </a:r>
          </a:p>
        </p:txBody>
      </p:sp>
      <p:sp>
        <p:nvSpPr>
          <p:cNvPr id="4" name="Rectangle 13"/>
          <p:cNvSpPr>
            <a:spLocks noGrp="1" noChangeArrowheads="1"/>
          </p:cNvSpPr>
          <p:nvPr>
            <p:ph type="sldNum" sz="quarter" idx="10"/>
          </p:nvPr>
        </p:nvSpPr>
        <p:spPr>
          <a:ln/>
        </p:spPr>
        <p:txBody>
          <a:bodyPr/>
          <a:lstStyle>
            <a:lvl1pPr>
              <a:defRPr/>
            </a:lvl1pPr>
          </a:lstStyle>
          <a:p>
            <a:r>
              <a:rPr lang="en-US"/>
              <a:t>3.</a:t>
            </a:r>
            <a:fld id="{CC5CF472-02AF-4663-9CDF-7756E05CCF79}"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5" name="Rectangle 13"/>
          <p:cNvSpPr>
            <a:spLocks noGrp="1" noChangeArrowheads="1"/>
          </p:cNvSpPr>
          <p:nvPr>
            <p:ph type="sldNum" sz="quarter" idx="10"/>
          </p:nvPr>
        </p:nvSpPr>
        <p:spPr>
          <a:ln/>
        </p:spPr>
        <p:txBody>
          <a:bodyPr/>
          <a:lstStyle>
            <a:lvl1pPr>
              <a:defRPr/>
            </a:lvl1pPr>
          </a:lstStyle>
          <a:p>
            <a:r>
              <a:rPr lang="en-US"/>
              <a:t>3.</a:t>
            </a:r>
            <a:fld id="{6A7FF63A-D05E-418F-95AC-1E46B715C010}"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noProof="1" smtClean="0"/>
              <a:t>Click to edit Master title style</a:t>
            </a:r>
            <a:endParaRPr lang="en-US" noProof="1"/>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7" name="Rectangle 13"/>
          <p:cNvSpPr>
            <a:spLocks noGrp="1" noChangeArrowheads="1"/>
          </p:cNvSpPr>
          <p:nvPr>
            <p:ph type="sldNum" sz="quarter" idx="10"/>
          </p:nvPr>
        </p:nvSpPr>
        <p:spPr>
          <a:ln/>
        </p:spPr>
        <p:txBody>
          <a:bodyPr/>
          <a:lstStyle>
            <a:lvl1pPr>
              <a:defRPr/>
            </a:lvl1pPr>
          </a:lstStyle>
          <a:p>
            <a:r>
              <a:rPr lang="en-US"/>
              <a:t>3.</a:t>
            </a:r>
            <a:fld id="{828BD780-6A15-492B-B171-26E01F361E29}"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Rectangle 13"/>
          <p:cNvSpPr>
            <a:spLocks noGrp="1" noChangeArrowheads="1"/>
          </p:cNvSpPr>
          <p:nvPr>
            <p:ph type="sldNum" sz="quarter" idx="10"/>
          </p:nvPr>
        </p:nvSpPr>
        <p:spPr/>
        <p:txBody>
          <a:bodyPr/>
          <a:lstStyle>
            <a:lvl1pPr>
              <a:defRPr/>
            </a:lvl1pPr>
          </a:lstStyle>
          <a:p>
            <a:r>
              <a:rPr lang="en-US"/>
              <a:t>3.</a:t>
            </a:r>
            <a:fld id="{CFC2F1C6-F697-40F2-BF68-52F806B23D77}"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p:txBody>
          <a:bodyPr/>
          <a:lstStyle>
            <a:lvl1pPr>
              <a:defRPr/>
            </a:lvl1pPr>
          </a:lstStyle>
          <a:p>
            <a:r>
              <a:rPr lang="en-US"/>
              <a:t>3.</a:t>
            </a:r>
            <a:fld id="{13B3ACA1-7FA4-4313-A4D8-A0F9E5214C29}"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noProof="1" smtClean="0"/>
              <a:t>Click to edit Master title style</a:t>
            </a:r>
            <a:endParaRPr lang="en-US" noProof="1"/>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smtClean="0"/>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r>
              <a:rPr lang="en-US"/>
              <a:t>3.</a:t>
            </a:r>
            <a:fld id="{4977C02A-4822-4B47-AEFC-4C8056997CC1}"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noProof="1" smtClean="0"/>
              <a:t>Click to edit Master title style</a:t>
            </a:r>
            <a:endParaRPr lang="en-US" noProof="1"/>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smtClean="0"/>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r>
              <a:rPr lang="en-US"/>
              <a:t>3.</a:t>
            </a:r>
            <a:fld id="{B59D6E42-CF37-462B-9F1E-CE5A1C5F57ED}"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E6D9F987-AF87-4F51-9DC6-31BA32C5435A}"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noProof="1" smtClean="0"/>
              <a:t>Click to edit Master title style</a:t>
            </a:r>
            <a:endParaRPr lang="en-US" noProof="1"/>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6814B695-5502-4675-ABC8-0F31BEFBF832}"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 name="Group 2"/>
          <p:cNvGrpSpPr>
            <a:grpSpLocks/>
          </p:cNvGrpSpPr>
          <p:nvPr/>
        </p:nvGrpSpPr>
        <p:grpSpPr bwMode="auto">
          <a:xfrm>
            <a:off x="0" y="2438400"/>
            <a:ext cx="9009063" cy="1052513"/>
            <a:chOff x="0" y="1536"/>
            <a:chExt cx="5675" cy="663"/>
          </a:xfrm>
        </p:grpSpPr>
        <p:grpSp>
          <p:nvGrpSpPr>
            <p:cNvPr id="3" name="Group 3"/>
            <p:cNvGrpSpPr>
              <a:grpSpLocks/>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a:noFill/>
              </a:ln>
            </p:spPr>
            <p:txBody>
              <a:bodyPr wrap="none" anchor="ctr"/>
              <a:lstStyle/>
              <a:p>
                <a:pPr eaLnBrk="0" hangingPunct="0">
                  <a:defRPr/>
                </a:pPr>
                <a:endParaRPr lang="en-US" dirty="0">
                  <a:latin typeface="Baby Kruffy" pitchFamily="2" charset="0"/>
                </a:endParaRPr>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grpSp>
          <p:nvGrpSpPr>
            <p:cNvPr id="4" name="Group 6"/>
            <p:cNvGrpSpPr>
              <a:grpSpLocks/>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a:noFill/>
              </a:ln>
            </p:spPr>
            <p:txBody>
              <a:bodyPr wrap="none" anchor="ctr"/>
              <a:lstStyle/>
              <a:p>
                <a:pPr eaLnBrk="0" hangingPunct="0">
                  <a:defRPr/>
                </a:pPr>
                <a:endParaRPr lang="en-US" dirty="0">
                  <a:latin typeface="Baby Kruffy" pitchFamily="2" charset="0"/>
                </a:endParaRPr>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p:spPr>
          <p:txBody>
            <a:bodyPr wrap="none" anchor="ctr"/>
            <a:lstStyle/>
            <a:p>
              <a:pPr eaLnBrk="0" hangingPunct="0">
                <a:defRPr/>
              </a:pPr>
              <a:endParaRPr lang="en-US" dirty="0">
                <a:latin typeface="Baby Kruffy" pitchFamily="2" charset="0"/>
              </a:endParaRPr>
            </a:p>
          </p:txBody>
        </p:sp>
        <p:sp>
          <p:nvSpPr>
            <p:cNvPr id="8" name="Rectangle 10"/>
            <p:cNvSpPr>
              <a:spLocks noChangeArrowheads="1"/>
            </p:cNvSpPr>
            <p:nvPr/>
          </p:nvSpPr>
          <p:spPr bwMode="auto">
            <a:xfrm>
              <a:off x="400" y="1536"/>
              <a:ext cx="20" cy="663"/>
            </a:xfrm>
            <a:prstGeom prst="rect">
              <a:avLst/>
            </a:prstGeom>
            <a:solidFill>
              <a:schemeClr val="bg2"/>
            </a:solidFill>
            <a:ln>
              <a:noFill/>
            </a:ln>
          </p:spPr>
          <p:txBody>
            <a:bodyPr wrap="none" anchor="ctr"/>
            <a:lstStyle/>
            <a:p>
              <a:pPr eaLnBrk="0" hangingPunct="0">
                <a:defRPr/>
              </a:pPr>
              <a:endParaRPr lang="en-US" dirty="0">
                <a:latin typeface="Baby Kruffy" pitchFamily="2" charset="0"/>
              </a:endParaRPr>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p:spPr>
          <p:txBody>
            <a:bodyPr wrap="none" anchor="ctr"/>
            <a:lstStyle/>
            <a:p>
              <a:pPr eaLnBrk="0" hangingPunct="0">
                <a:defRPr/>
              </a:pPr>
              <a:endParaRPr lang="en-US" dirty="0">
                <a:latin typeface="Baby Kruffy" pitchFamily="2" charset="0"/>
              </a:endParaRPr>
            </a:p>
          </p:txBody>
        </p:sp>
      </p:grpSp>
      <p:sp>
        <p:nvSpPr>
          <p:cNvPr id="14" name="Text Box 17"/>
          <p:cNvSpPr txBox="1">
            <a:spLocks noChangeArrowheads="1"/>
          </p:cNvSpPr>
          <p:nvPr/>
        </p:nvSpPr>
        <p:spPr bwMode="auto">
          <a:xfrm>
            <a:off x="0" y="6553200"/>
            <a:ext cx="2209800" cy="304800"/>
          </a:xfrm>
          <a:prstGeom prst="rect">
            <a:avLst/>
          </a:prstGeom>
          <a:noFill/>
          <a:ln>
            <a:noFill/>
          </a:ln>
        </p:spPr>
        <p:txBody>
          <a:bodyPr>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a:spcBef>
                <a:spcPct val="50000"/>
              </a:spcBef>
              <a:defRPr/>
            </a:pPr>
            <a:r>
              <a:rPr lang="en-US" altLang="en-US" sz="1400" b="0" i="0" dirty="0" smtClean="0">
                <a:latin typeface="McGrawHill-Italic" pitchFamily="2" charset="0"/>
              </a:rPr>
              <a:t>McGraw-Hill</a:t>
            </a:r>
            <a:endParaRPr lang="en-US" altLang="en-US" sz="2400" b="0" i="0" dirty="0" smtClean="0">
              <a:latin typeface="Times New Roman" panose="02020603050405020304" pitchFamily="18" charset="0"/>
            </a:endParaRPr>
          </a:p>
        </p:txBody>
      </p:sp>
      <p:sp>
        <p:nvSpPr>
          <p:cNvPr id="15" name="Text Box 18"/>
          <p:cNvSpPr txBox="1">
            <a:spLocks noChangeArrowheads="1"/>
          </p:cNvSpPr>
          <p:nvPr/>
        </p:nvSpPr>
        <p:spPr bwMode="auto">
          <a:xfrm>
            <a:off x="4572000" y="6553200"/>
            <a:ext cx="4572000" cy="304800"/>
          </a:xfrm>
          <a:prstGeom prst="rect">
            <a:avLst/>
          </a:prstGeom>
          <a:noFill/>
          <a:ln>
            <a:noFill/>
          </a:ln>
        </p:spPr>
        <p:txBody>
          <a:bodyPr>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algn="r">
              <a:spcBef>
                <a:spcPct val="50000"/>
              </a:spcBef>
              <a:buFontTx/>
              <a:buChar char="©"/>
              <a:defRPr/>
            </a:pPr>
            <a:r>
              <a:rPr lang="en-US" altLang="en-US" sz="1400" b="0" i="0" dirty="0" smtClean="0">
                <a:latin typeface="McGrawHill-Italic" pitchFamily="2" charset="0"/>
              </a:rPr>
              <a:t>The McGraw-Hill Companies, Inc., 2000</a:t>
            </a:r>
            <a:endParaRPr lang="en-US" altLang="en-US" sz="2400" b="0" i="0" dirty="0" smtClean="0">
              <a:latin typeface="Times New Roman" panose="02020603050405020304" pitchFamily="18" charset="0"/>
            </a:endParaRPr>
          </a:p>
        </p:txBody>
      </p:sp>
      <p:sp>
        <p:nvSpPr>
          <p:cNvPr id="210956" name="Rectangle 12"/>
          <p:cNvSpPr>
            <a:spLocks noGrp="1" noChangeArrowheads="1"/>
          </p:cNvSpPr>
          <p:nvPr>
            <p:ph type="ctrTitle"/>
          </p:nvPr>
        </p:nvSpPr>
        <p:spPr bwMode="auto">
          <a:xfrm>
            <a:off x="990600" y="1676400"/>
            <a:ext cx="7772400" cy="1462088"/>
          </a:xfrm>
          <a:prstGeom prst="rect">
            <a:avLst/>
          </a:prstGeom>
          <a:noFill/>
          <a:ln>
            <a:miter lim="800000"/>
          </a:ln>
        </p:spPr>
        <p:txBody>
          <a:bodyPr vert="horz" wrap="square" lIns="91440" tIns="45720" rIns="91440" bIns="45720" numCol="1" anchor="b" anchorCtr="0" compatLnSpc="1"/>
          <a:lstStyle>
            <a:lvl1pPr>
              <a:defRPr/>
            </a:lvl1pPr>
          </a:lstStyle>
          <a:p>
            <a:r>
              <a:rPr lang="en-US" noProof="1"/>
              <a:t>Click to edit Master title style</a:t>
            </a:r>
          </a:p>
        </p:txBody>
      </p:sp>
      <p:sp>
        <p:nvSpPr>
          <p:cNvPr id="210957" name="Rectangle 13"/>
          <p:cNvSpPr>
            <a:spLocks noGrp="1" noChangeArrowheads="1"/>
          </p:cNvSpPr>
          <p:nvPr>
            <p:ph type="subTitle" idx="1"/>
          </p:nvPr>
        </p:nvSpPr>
        <p:spPr bwMode="auto">
          <a:xfrm>
            <a:off x="1371600" y="3886200"/>
            <a:ext cx="6400800" cy="1752600"/>
          </a:xfrm>
          <a:prstGeom prst="rect">
            <a:avLst/>
          </a:prstGeom>
          <a:noFill/>
          <a:ln>
            <a:miter lim="800000"/>
          </a:ln>
        </p:spPr>
        <p:txBody>
          <a:bodyPr vert="horz" wrap="square" lIns="91440" tIns="45720" rIns="91440" bIns="45720" numCol="1" anchor="t" anchorCtr="0" compatLnSpc="1"/>
          <a:lstStyle>
            <a:lvl1pPr marL="0" indent="0" algn="ctr">
              <a:buFont typeface="Wingdings" panose="05000000000000000000" pitchFamily="2" charset="2"/>
              <a:buNone/>
              <a:defRPr/>
            </a:lvl1pPr>
          </a:lstStyle>
          <a:p>
            <a:r>
              <a:rPr lang="en-US" noProof="1"/>
              <a:t>Click to edit Master subtitle style</a:t>
            </a:r>
          </a:p>
        </p:txBody>
      </p:sp>
      <p:sp>
        <p:nvSpPr>
          <p:cNvPr id="16" name="Date Placeholder 15"/>
          <p:cNvSpPr>
            <a:spLocks noGrp="1" noChangeArrowheads="1"/>
          </p:cNvSpPr>
          <p:nvPr>
            <p:ph type="dt" sz="half" idx="10"/>
          </p:nvPr>
        </p:nvSpPr>
        <p:spPr bwMode="auto">
          <a:xfrm>
            <a:off x="990600" y="6248400"/>
            <a:ext cx="1905000" cy="457200"/>
          </a:xfrm>
          <a:prstGeom prst="rect">
            <a:avLst/>
          </a:prstGeom>
          <a:ln>
            <a:miter lim="800000"/>
          </a:ln>
        </p:spPr>
        <p:txBody>
          <a:bodyPr vert="horz" wrap="square" lIns="91440" tIns="45720" rIns="91440" bIns="45720" numCol="1" anchor="b" anchorCtr="0" compatLnSpc="1"/>
          <a:lstStyle>
            <a:lvl1pPr>
              <a:defRPr sz="1400" b="0" i="0" noProof="1" dirty="0">
                <a:solidFill>
                  <a:schemeClr val="bg2"/>
                </a:solidFill>
                <a:latin typeface="Tahoma" panose="020B0604030504040204" pitchFamily="34" charset="0"/>
              </a:defRPr>
            </a:lvl1pPr>
          </a:lstStyle>
          <a:p>
            <a:fld id="{BB962C8B-B14F-4D97-AF65-F5344CB8AC3E}" type="datetime1">
              <a:rPr lang="en-US"/>
              <a:pPr/>
              <a:t>8/31/2024</a:t>
            </a:fld>
            <a:endParaRPr lang="en-US"/>
          </a:p>
        </p:txBody>
      </p:sp>
      <p:sp>
        <p:nvSpPr>
          <p:cNvPr id="17" name="Footer Placeholder 16"/>
          <p:cNvSpPr>
            <a:spLocks noGrp="1" noChangeArrowheads="1"/>
          </p:cNvSpPr>
          <p:nvPr>
            <p:ph type="ftr" sz="quarter" idx="11"/>
          </p:nvPr>
        </p:nvSpPr>
        <p:spPr bwMode="auto">
          <a:xfrm>
            <a:off x="3429000" y="6248400"/>
            <a:ext cx="2895600" cy="457200"/>
          </a:xfrm>
          <a:prstGeom prst="rect">
            <a:avLst/>
          </a:prstGeom>
          <a:ln>
            <a:miter lim="800000"/>
          </a:ln>
        </p:spPr>
        <p:txBody>
          <a:bodyPr vert="horz" wrap="square" lIns="91440" tIns="45720" rIns="91440" bIns="45720" numCol="1" anchor="b" anchorCtr="0" compatLnSpc="1"/>
          <a:lstStyle>
            <a:lvl1pPr algn="ctr">
              <a:defRPr sz="1400" b="0" i="0" noProof="1" dirty="0">
                <a:solidFill>
                  <a:schemeClr val="bg2"/>
                </a:solidFill>
                <a:latin typeface="Tahoma" panose="020B0604030504040204" pitchFamily="34" charset="0"/>
              </a:defRPr>
            </a:lvl1pPr>
          </a:lstStyle>
          <a:p>
            <a:endParaRPr lang="en-US"/>
          </a:p>
        </p:txBody>
      </p:sp>
      <p:sp>
        <p:nvSpPr>
          <p:cNvPr id="18" name="Rectangle 17"/>
          <p:cNvSpPr>
            <a:spLocks noGrp="1" noChangeArrowheads="1"/>
          </p:cNvSpPr>
          <p:nvPr>
            <p:ph type="sldNum" sz="quarter" idx="12"/>
          </p:nvPr>
        </p:nvSpPr>
        <p:spPr>
          <a:xfrm>
            <a:off x="6858000" y="6248400"/>
            <a:ext cx="1905000" cy="457200"/>
          </a:xfrm>
        </p:spPr>
        <p:txBody>
          <a:bodyPr/>
          <a:lstStyle>
            <a:lvl1pPr algn="r">
              <a:defRPr sz="1400" b="0">
                <a:solidFill>
                  <a:schemeClr val="bg2"/>
                </a:solidFill>
                <a:latin typeface="Tahoma" pitchFamily="34" charset="0"/>
              </a:defRPr>
            </a:lvl1pPr>
          </a:lstStyle>
          <a:p>
            <a:r>
              <a:rPr lang="en-US"/>
              <a:t>3.</a:t>
            </a:r>
            <a:fld id="{D4682207-4FA7-4220-8EA1-5106B9A5824C}"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One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4974336"/>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7" name="Credit line">
            <a:extLst>
              <a:ext uri="{FF2B5EF4-FFF2-40B4-BE49-F238E27FC236}">
                <a16:creationId xmlns:a16="http://schemas.microsoft.com/office/drawing/2014/main" xmlns="" id="{DC5F74A8-3DBB-43E2-AEB1-B8D6F0E02D24}"/>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8" name="Appendix Link">
            <a:extLst>
              <a:ext uri="{FF2B5EF4-FFF2-40B4-BE49-F238E27FC236}">
                <a16:creationId xmlns:a16="http://schemas.microsoft.com/office/drawing/2014/main" xmlns="" id="{9E42DD00-D3A0-49C1-B804-0FA8773ED335}"/>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9" name="Slide Number Placeholder">
            <a:extLst>
              <a:ext uri="{FF2B5EF4-FFF2-40B4-BE49-F238E27FC236}">
                <a16:creationId xmlns:a16="http://schemas.microsoft.com/office/drawing/2014/main" xmlns="" id="{359E2559-6DDB-4590-804E-FD84D7E50952}"/>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747284491"/>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6800CD62-BFDF-49F4-ACAA-1873113C08E4}"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noProof="1" smtClean="0"/>
              <a:t>Click to edit Master title style</a:t>
            </a:r>
            <a:endParaRPr lang="en-US" noProof="1"/>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noProof="1" smtClean="0"/>
              <a:t>Click to edit Master text styles</a:t>
            </a:r>
          </a:p>
        </p:txBody>
      </p:sp>
      <p:sp>
        <p:nvSpPr>
          <p:cNvPr id="4" name="Rectangle 13"/>
          <p:cNvSpPr>
            <a:spLocks noGrp="1" noChangeArrowheads="1"/>
          </p:cNvSpPr>
          <p:nvPr>
            <p:ph type="sldNum" sz="quarter" idx="10"/>
          </p:nvPr>
        </p:nvSpPr>
        <p:spPr>
          <a:ln/>
        </p:spPr>
        <p:txBody>
          <a:bodyPr/>
          <a:lstStyle>
            <a:lvl1pPr>
              <a:defRPr/>
            </a:lvl1pPr>
          </a:lstStyle>
          <a:p>
            <a:r>
              <a:rPr lang="en-US"/>
              <a:t>3.</a:t>
            </a:r>
            <a:fld id="{2A21A673-FA2F-42BD-A802-88FD4839F95A}"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5" name="Rectangle 13"/>
          <p:cNvSpPr>
            <a:spLocks noGrp="1" noChangeArrowheads="1"/>
          </p:cNvSpPr>
          <p:nvPr>
            <p:ph type="sldNum" sz="quarter" idx="10"/>
          </p:nvPr>
        </p:nvSpPr>
        <p:spPr>
          <a:ln/>
        </p:spPr>
        <p:txBody>
          <a:bodyPr/>
          <a:lstStyle>
            <a:lvl1pPr>
              <a:defRPr/>
            </a:lvl1pPr>
          </a:lstStyle>
          <a:p>
            <a:r>
              <a:rPr lang="en-US"/>
              <a:t>3.</a:t>
            </a:r>
            <a:fld id="{A532DBB2-F3C5-4917-B47D-45AC516ED08B}"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noProof="1" smtClean="0"/>
              <a:t>Click to edit Master title style</a:t>
            </a:r>
            <a:endParaRPr lang="en-US" noProof="1"/>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7" name="Rectangle 13"/>
          <p:cNvSpPr>
            <a:spLocks noGrp="1" noChangeArrowheads="1"/>
          </p:cNvSpPr>
          <p:nvPr>
            <p:ph type="sldNum" sz="quarter" idx="10"/>
          </p:nvPr>
        </p:nvSpPr>
        <p:spPr>
          <a:ln/>
        </p:spPr>
        <p:txBody>
          <a:bodyPr/>
          <a:lstStyle>
            <a:lvl1pPr>
              <a:defRPr/>
            </a:lvl1pPr>
          </a:lstStyle>
          <a:p>
            <a:r>
              <a:rPr lang="en-US"/>
              <a:t>3.</a:t>
            </a:r>
            <a:fld id="{8232DC1D-75A6-47BB-BAF0-8ED6DB24DF37}"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Rectangle 13"/>
          <p:cNvSpPr>
            <a:spLocks noGrp="1" noChangeArrowheads="1"/>
          </p:cNvSpPr>
          <p:nvPr>
            <p:ph type="sldNum" sz="quarter" idx="10"/>
          </p:nvPr>
        </p:nvSpPr>
        <p:spPr/>
        <p:txBody>
          <a:bodyPr/>
          <a:lstStyle>
            <a:lvl1pPr>
              <a:defRPr/>
            </a:lvl1pPr>
          </a:lstStyle>
          <a:p>
            <a:r>
              <a:rPr lang="en-US"/>
              <a:t>3.</a:t>
            </a:r>
            <a:fld id="{7097159A-CEA9-48DF-A7BE-C3F37323351B}"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3"/>
          <p:cNvSpPr>
            <a:spLocks noGrp="1" noChangeArrowheads="1"/>
          </p:cNvSpPr>
          <p:nvPr>
            <p:ph type="sldNum" sz="quarter" idx="10"/>
          </p:nvPr>
        </p:nvSpPr>
        <p:spPr/>
        <p:txBody>
          <a:bodyPr/>
          <a:lstStyle>
            <a:lvl1pPr>
              <a:defRPr/>
            </a:lvl1pPr>
          </a:lstStyle>
          <a:p>
            <a:r>
              <a:rPr lang="en-US"/>
              <a:t>3.</a:t>
            </a:r>
            <a:fld id="{BFB4EA4D-EBD0-4B32-B1CD-4E65E86828FE}"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noProof="1" smtClean="0"/>
              <a:t>Click to edit Master title style</a:t>
            </a:r>
            <a:endParaRPr lang="en-US" noProof="1"/>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smtClean="0"/>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r>
              <a:rPr lang="en-US"/>
              <a:t>3.</a:t>
            </a:r>
            <a:fld id="{52FFB506-AA48-46E1-A59D-8FCA27D747CF}"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noProof="1" smtClean="0"/>
              <a:t>Click to edit Master title style</a:t>
            </a:r>
            <a:endParaRPr lang="en-US" noProof="1"/>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smtClean="0"/>
              <a:t>Click to edit Master text styles</a:t>
            </a:r>
          </a:p>
        </p:txBody>
      </p:sp>
      <p:sp>
        <p:nvSpPr>
          <p:cNvPr id="5" name="Rectangle 13"/>
          <p:cNvSpPr>
            <a:spLocks noGrp="1" noChangeArrowheads="1"/>
          </p:cNvSpPr>
          <p:nvPr>
            <p:ph type="sldNum" sz="quarter" idx="10"/>
          </p:nvPr>
        </p:nvSpPr>
        <p:spPr>
          <a:ln/>
        </p:spPr>
        <p:txBody>
          <a:bodyPr/>
          <a:lstStyle>
            <a:lvl1pPr>
              <a:defRPr/>
            </a:lvl1pPr>
          </a:lstStyle>
          <a:p>
            <a:r>
              <a:rPr lang="en-US"/>
              <a:t>3.</a:t>
            </a:r>
            <a:fld id="{CBC05CF3-D654-42C6-8DE7-530C3B6FB349}"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noProof="1" smtClean="0"/>
              <a:t>Click to edit Master title style</a:t>
            </a:r>
            <a:endParaRPr lang="en-US" noProof="1"/>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465FA86C-9270-47D7-B5C1-3248C6C57534}"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noProof="1" smtClean="0"/>
              <a:t>Click to edit Master title style</a:t>
            </a:r>
            <a:endParaRPr lang="en-US" noProof="1"/>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noProof="1"/>
          </a:p>
        </p:txBody>
      </p:sp>
      <p:sp>
        <p:nvSpPr>
          <p:cNvPr id="4" name="Rectangle 13"/>
          <p:cNvSpPr>
            <a:spLocks noGrp="1" noChangeArrowheads="1"/>
          </p:cNvSpPr>
          <p:nvPr>
            <p:ph type="sldNum" sz="quarter" idx="10"/>
          </p:nvPr>
        </p:nvSpPr>
        <p:spPr>
          <a:ln/>
        </p:spPr>
        <p:txBody>
          <a:bodyPr/>
          <a:lstStyle>
            <a:lvl1pPr>
              <a:defRPr/>
            </a:lvl1pPr>
          </a:lstStyle>
          <a:p>
            <a:r>
              <a:rPr lang="en-US"/>
              <a:t>3.</a:t>
            </a:r>
            <a:fld id="{B4F36BDC-72BF-4552-9FD9-1A3B2B4A5EBF}" type="slidenum">
              <a:rPr lang="en-US" altLang="zh-CN">
                <a:ea typeface="SimSun" pitchFamily="2" charset="-122"/>
              </a:rPr>
              <a:pPr/>
              <a:t>‹#›</a:t>
            </a:fld>
            <a:endParaRPr lang="en-US" altLang="zh-CN">
              <a:ea typeface="SimSun" pitchFamily="2"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wo Vertic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237744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3873606"/>
            <a:ext cx="8458200" cy="237744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9" name="Credit line">
            <a:extLst>
              <a:ext uri="{FF2B5EF4-FFF2-40B4-BE49-F238E27FC236}">
                <a16:creationId xmlns:a16="http://schemas.microsoft.com/office/drawing/2014/main" xmlns="" id="{86833EA1-1388-4093-B646-207F3BD9BD5C}"/>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1" name="Appendix Link">
            <a:extLst>
              <a:ext uri="{FF2B5EF4-FFF2-40B4-BE49-F238E27FC236}">
                <a16:creationId xmlns:a16="http://schemas.microsoft.com/office/drawing/2014/main" xmlns="" id="{A2E2B415-C68F-4A1B-839A-5499ADD16C5B}"/>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2" name="Slide Number Placeholder">
            <a:extLst>
              <a:ext uri="{FF2B5EF4-FFF2-40B4-BE49-F238E27FC236}">
                <a16:creationId xmlns:a16="http://schemas.microsoft.com/office/drawing/2014/main" xmlns="" id="{90391B14-3F86-4388-B43F-6C270A673CA4}"/>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976129378"/>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4114800" cy="4974336"/>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4686300" y="1276710"/>
            <a:ext cx="4114800" cy="4974336"/>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10" name="Appendix Link">
            <a:extLst>
              <a:ext uri="{FF2B5EF4-FFF2-40B4-BE49-F238E27FC236}">
                <a16:creationId xmlns:a16="http://schemas.microsoft.com/office/drawing/2014/main" xmlns="" id="{38C03353-129A-498A-99BD-29531E469E65}"/>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9" name="Credit line">
            <a:extLst>
              <a:ext uri="{FF2B5EF4-FFF2-40B4-BE49-F238E27FC236}">
                <a16:creationId xmlns:a16="http://schemas.microsoft.com/office/drawing/2014/main" xmlns="" id="{D8DA1E33-7359-4325-8347-1A00C53B390A}"/>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1" name="Appendix Link">
            <a:extLst>
              <a:ext uri="{FF2B5EF4-FFF2-40B4-BE49-F238E27FC236}">
                <a16:creationId xmlns:a16="http://schemas.microsoft.com/office/drawing/2014/main" xmlns="" id="{CBB60AD9-A193-4A23-938A-7EB502133F92}"/>
              </a:ext>
            </a:extLst>
          </p:cNvPr>
          <p:cNvSpPr>
            <a:spLocks noGrp="1"/>
          </p:cNvSpPr>
          <p:nvPr>
            <p:ph type="body" sz="quarter" idx="41"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2" name="Slide Number Placeholder">
            <a:extLst>
              <a:ext uri="{FF2B5EF4-FFF2-40B4-BE49-F238E27FC236}">
                <a16:creationId xmlns:a16="http://schemas.microsoft.com/office/drawing/2014/main" xmlns="" id="{DD5AE94C-F435-408B-A12A-19FA625C7E9E}"/>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81896274"/>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wo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5486400" cy="4974336"/>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6057900" y="1276710"/>
            <a:ext cx="2743200" cy="4974336"/>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9" name="Credit line">
            <a:extLst>
              <a:ext uri="{FF2B5EF4-FFF2-40B4-BE49-F238E27FC236}">
                <a16:creationId xmlns:a16="http://schemas.microsoft.com/office/drawing/2014/main" xmlns="" id="{33E56411-4D74-4E59-988F-824D73D7ED58}"/>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1" name="Appendix Link">
            <a:extLst>
              <a:ext uri="{FF2B5EF4-FFF2-40B4-BE49-F238E27FC236}">
                <a16:creationId xmlns:a16="http://schemas.microsoft.com/office/drawing/2014/main" xmlns="" id="{C343391A-6F54-499B-8E7B-931C81724ADB}"/>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2" name="Slide Number Placeholder">
            <a:extLst>
              <a:ext uri="{FF2B5EF4-FFF2-40B4-BE49-F238E27FC236}">
                <a16:creationId xmlns:a16="http://schemas.microsoft.com/office/drawing/2014/main" xmlns="" id="{F7F8C21D-990F-455D-8166-0216DFA075F7}"/>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3406277606"/>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hree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xmlns="" id="{A4407840-F6A4-4638-BB2F-9FBAA1A81461}"/>
              </a:ext>
            </a:extLst>
          </p:cNvPr>
          <p:cNvSpPr>
            <a:spLocks noGrp="1"/>
          </p:cNvSpPr>
          <p:nvPr>
            <p:ph type="title" hasCustomPrompt="1"/>
          </p:nvPr>
        </p:nvSpPr>
        <p:spPr>
          <a:xfrm>
            <a:off x="342900" y="304800"/>
            <a:ext cx="8458200" cy="678611"/>
          </a:xfrm>
          <a:prstGeom prst="rect">
            <a:avLst/>
          </a:prstGeom>
        </p:spPr>
        <p:txBody>
          <a:bodyPr anchor="ctr">
            <a:noAutofit/>
          </a:bodyPr>
          <a:lstStyle>
            <a:lvl1pPr>
              <a:lnSpc>
                <a:spcPct val="100000"/>
              </a:lnSpc>
              <a:defRPr sz="2400"/>
            </a:lvl1pPr>
          </a:lstStyle>
          <a:p>
            <a:r>
              <a:rPr lang="en-US" dirty="0"/>
              <a:t>Slide Title</a:t>
            </a:r>
          </a:p>
        </p:txBody>
      </p:sp>
      <p:sp>
        <p:nvSpPr>
          <p:cNvPr id="5" name="Content Placeholder 1">
            <a:extLst>
              <a:ext uri="{FF2B5EF4-FFF2-40B4-BE49-F238E27FC236}">
                <a16:creationId xmlns:a16="http://schemas.microsoft.com/office/drawing/2014/main" xmlns="" id="{D13536C2-DC17-4031-9948-17E37EF99112}"/>
              </a:ext>
            </a:extLst>
          </p:cNvPr>
          <p:cNvSpPr>
            <a:spLocks noGrp="1"/>
          </p:cNvSpPr>
          <p:nvPr>
            <p:ph sz="quarter" idx="11" hasCustomPrompt="1"/>
          </p:nvPr>
        </p:nvSpPr>
        <p:spPr>
          <a:xfrm>
            <a:off x="342900" y="1276710"/>
            <a:ext cx="8458200" cy="2926080"/>
          </a:xfrm>
          <a:prstGeom prst="rect">
            <a:avLst/>
          </a:prstGeom>
        </p:spPr>
        <p:txBody>
          <a:bodyPr>
            <a:noAutofit/>
          </a:bodyPr>
          <a:lstStyle>
            <a:lvl1pPr>
              <a:defRPr sz="2400"/>
            </a:lvl1pPr>
            <a:lvl2pPr>
              <a:defRPr sz="2400"/>
            </a:lvl2pPr>
            <a:lvl3pPr marL="640080">
              <a:defRPr sz="2000"/>
            </a:lvl3pPr>
          </a:lstStyle>
          <a:p>
            <a:pPr lvl="0"/>
            <a:r>
              <a:rPr lang="en-US" dirty="0"/>
              <a:t>Slide Content</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xmlns="" id="{3356A590-66B5-4770-8441-82DC031F56EA}"/>
              </a:ext>
            </a:extLst>
          </p:cNvPr>
          <p:cNvSpPr>
            <a:spLocks noGrp="1"/>
          </p:cNvSpPr>
          <p:nvPr>
            <p:ph sz="quarter" idx="15" hasCustomPrompt="1"/>
          </p:nvPr>
        </p:nvSpPr>
        <p:spPr>
          <a:xfrm>
            <a:off x="342900" y="4422246"/>
            <a:ext cx="5486400" cy="1828800"/>
          </a:xfrm>
        </p:spPr>
        <p:txBody>
          <a:bodyPr>
            <a:noAutofit/>
          </a:bodyPr>
          <a:lstStyle>
            <a:lvl1pPr>
              <a:defRPr sz="2400"/>
            </a:lvl1pPr>
            <a:lvl2pPr>
              <a:defRPr sz="2400"/>
            </a:lvl2pPr>
            <a:lvl3pPr marL="640080">
              <a:defRPr sz="2000"/>
            </a:lvl3pPr>
          </a:lstStyle>
          <a:p>
            <a:pPr lvl="0"/>
            <a:r>
              <a:rPr lang="en-US" dirty="0"/>
              <a:t>Slide Content 2</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xmlns="" id="{E908CA92-5DB2-4DC0-937B-1B178AA91781}"/>
              </a:ext>
            </a:extLst>
          </p:cNvPr>
          <p:cNvSpPr>
            <a:spLocks noGrp="1"/>
          </p:cNvSpPr>
          <p:nvPr>
            <p:ph sz="quarter" idx="17" hasCustomPrompt="1"/>
          </p:nvPr>
        </p:nvSpPr>
        <p:spPr>
          <a:xfrm>
            <a:off x="6057900" y="4422246"/>
            <a:ext cx="2743200" cy="1828800"/>
          </a:xfrm>
        </p:spPr>
        <p:txBody>
          <a:bodyPr>
            <a:noAutofit/>
          </a:bodyPr>
          <a:lstStyle>
            <a:lvl1pPr>
              <a:defRPr sz="2400"/>
            </a:lvl1pPr>
            <a:lvl2pPr>
              <a:defRPr sz="2400"/>
            </a:lvl2pPr>
            <a:lvl3pPr marL="640080">
              <a:defRPr sz="2000"/>
            </a:lvl3pPr>
          </a:lstStyle>
          <a:p>
            <a:pPr lvl="0"/>
            <a:r>
              <a:rPr lang="en-US" dirty="0"/>
              <a:t>Slide Content 3</a:t>
            </a:r>
          </a:p>
          <a:p>
            <a:pPr lvl="1"/>
            <a:r>
              <a:rPr lang="en-US" dirty="0"/>
              <a:t>Second level</a:t>
            </a:r>
          </a:p>
          <a:p>
            <a:pPr lvl="2"/>
            <a:r>
              <a:rPr lang="en-US" dirty="0"/>
              <a:t>Third level</a:t>
            </a:r>
          </a:p>
        </p:txBody>
      </p:sp>
      <p:sp>
        <p:nvSpPr>
          <p:cNvPr id="11" name="Credit line">
            <a:extLst>
              <a:ext uri="{FF2B5EF4-FFF2-40B4-BE49-F238E27FC236}">
                <a16:creationId xmlns:a16="http://schemas.microsoft.com/office/drawing/2014/main" xmlns="" id="{19B85432-114E-4940-9372-B7719E3F55F1}"/>
              </a:ext>
            </a:extLst>
          </p:cNvPr>
          <p:cNvSpPr>
            <a:spLocks noGrp="1"/>
          </p:cNvSpPr>
          <p:nvPr>
            <p:ph type="body" sz="quarter" idx="39" hasCustomPrompt="1"/>
          </p:nvPr>
        </p:nvSpPr>
        <p:spPr>
          <a:xfrm>
            <a:off x="3725160" y="6676644"/>
            <a:ext cx="4846320" cy="181356"/>
          </a:xfrm>
        </p:spPr>
        <p:txBody>
          <a:bodyPr anchor="ctr">
            <a:noAutofit/>
          </a:bodyPr>
          <a:lstStyle>
            <a:lvl1pPr algn="r">
              <a:defRPr sz="800">
                <a:solidFill>
                  <a:srgbClr val="595959"/>
                </a:solidFill>
              </a:defRPr>
            </a:lvl1pPr>
            <a:lvl2pPr marL="1588" indent="0">
              <a:buNone/>
              <a:defRPr/>
            </a:lvl2pPr>
          </a:lstStyle>
          <a:p>
            <a:pPr lvl="0"/>
            <a:r>
              <a:rPr lang="en-US" dirty="0"/>
              <a:t>Insert Image Credit Here</a:t>
            </a:r>
          </a:p>
        </p:txBody>
      </p:sp>
      <p:sp>
        <p:nvSpPr>
          <p:cNvPr id="12" name="Appendix Link">
            <a:extLst>
              <a:ext uri="{FF2B5EF4-FFF2-40B4-BE49-F238E27FC236}">
                <a16:creationId xmlns:a16="http://schemas.microsoft.com/office/drawing/2014/main" xmlns="" id="{2807A760-EC1A-49F0-BF94-106C8F4B0B6D}"/>
              </a:ext>
            </a:extLst>
          </p:cNvPr>
          <p:cNvSpPr>
            <a:spLocks noGrp="1"/>
          </p:cNvSpPr>
          <p:nvPr>
            <p:ph type="body" sz="quarter" idx="40" hasCustomPrompt="1"/>
          </p:nvPr>
        </p:nvSpPr>
        <p:spPr>
          <a:xfrm>
            <a:off x="3200400" y="6301016"/>
            <a:ext cx="2743200" cy="192024"/>
          </a:xfrm>
        </p:spPr>
        <p:txBody>
          <a:bodyPr anchor="ctr">
            <a:noAutofit/>
          </a:bodyPr>
          <a:lstStyle>
            <a:lvl1pPr algn="ctr">
              <a:defRPr sz="900"/>
            </a:lvl1pPr>
          </a:lstStyle>
          <a:p>
            <a:pPr lvl="0"/>
            <a:r>
              <a:rPr lang="en-US" dirty="0"/>
              <a:t>Add text alternative link, if needed.</a:t>
            </a:r>
          </a:p>
        </p:txBody>
      </p:sp>
      <p:sp>
        <p:nvSpPr>
          <p:cNvPr id="14" name="Slide Number Placeholder">
            <a:extLst>
              <a:ext uri="{FF2B5EF4-FFF2-40B4-BE49-F238E27FC236}">
                <a16:creationId xmlns:a16="http://schemas.microsoft.com/office/drawing/2014/main" xmlns="" id="{DAA3E3D9-773E-47E2-B16B-C074BAE621AB}"/>
              </a:ext>
            </a:extLst>
          </p:cNvPr>
          <p:cNvSpPr>
            <a:spLocks noGrp="1"/>
          </p:cNvSpPr>
          <p:nvPr>
            <p:ph type="sldNum" sz="quarter" idx="10"/>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Tree>
    <p:extLst>
      <p:ext uri="{BB962C8B-B14F-4D97-AF65-F5344CB8AC3E}">
        <p14:creationId xmlns:p14="http://schemas.microsoft.com/office/powerpoint/2010/main" xmlns="" val="3390483995"/>
      </p:ext>
    </p:extLst>
  </p:cSld>
  <p:clrMapOvr>
    <a:masterClrMapping/>
  </p:clrMapOvr>
  <p:extLst>
    <p:ext uri="{DCECCB84-F9BA-43D5-87BE-67443E8EF086}">
      <p15:sldGuideLst xmlns:p15="http://schemas.microsoft.com/office/powerpoint/2012/main" xmlns="">
        <p15:guide id="1" orient="horz" pos="2592">
          <p15:clr>
            <a:srgbClr val="FBAE40"/>
          </p15:clr>
        </p15:guide>
        <p15:guide id="2" orient="horz" pos="273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8.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5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theme" Target="../theme/theme9.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MGH logo">
            <a:extLst>
              <a:ext uri="{FF2B5EF4-FFF2-40B4-BE49-F238E27FC236}">
                <a16:creationId xmlns:a16="http://schemas.microsoft.com/office/drawing/2014/main" xmlns="" id="{BF372B49-B6F5-4826-B4F8-2F8A4FFF8894}"/>
              </a:ext>
            </a:extLst>
          </p:cNvPr>
          <p:cNvPicPr>
            <a:picLocks noChangeAspect="1"/>
          </p:cNvPicPr>
          <p:nvPr userDrawn="1"/>
        </p:nvPicPr>
        <p:blipFill>
          <a:blip r:embed="rId6" cstate="hqprint">
            <a:extLst>
              <a:ext uri="{28A0092B-C50C-407E-A947-70E740481C1C}">
                <a14:useLocalDpi xmlns:a14="http://schemas.microsoft.com/office/drawing/2010/main" xmlns="" val="0"/>
              </a:ext>
            </a:extLst>
          </a:blip>
          <a:stretch>
            <a:fillRect/>
          </a:stretch>
        </p:blipFill>
        <p:spPr>
          <a:xfrm>
            <a:off x="294106" y="283845"/>
            <a:ext cx="999514" cy="999514"/>
          </a:xfrm>
          <a:prstGeom prst="rect">
            <a:avLst/>
          </a:prstGeom>
        </p:spPr>
      </p:pic>
      <p:sp>
        <p:nvSpPr>
          <p:cNvPr id="3" name="MGH Tagline">
            <a:extLst>
              <a:ext uri="{FF2B5EF4-FFF2-40B4-BE49-F238E27FC236}">
                <a16:creationId xmlns:a16="http://schemas.microsoft.com/office/drawing/2014/main" xmlns="" id="{70E12349-CEA7-4006-B6E3-3E283BDBD258}"/>
              </a:ext>
            </a:extLst>
          </p:cNvPr>
          <p:cNvSpPr txBox="1"/>
          <p:nvPr userDrawn="1"/>
        </p:nvSpPr>
        <p:spPr>
          <a:xfrm>
            <a:off x="5060273" y="337349"/>
            <a:ext cx="3873993" cy="338554"/>
          </a:xfrm>
          <a:prstGeom prst="rect">
            <a:avLst/>
          </a:prstGeom>
          <a:noFill/>
        </p:spPr>
        <p:txBody>
          <a:bodyPr wrap="square" lIns="45720" r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spc="40" dirty="0">
                <a:effectLst/>
                <a:latin typeface="Arial" panose="020B0604020202020204" pitchFamily="34" charset="0"/>
                <a:ea typeface="Calibri" panose="020F0502020204030204" pitchFamily="34" charset="0"/>
              </a:rPr>
              <a:t>Because learning changes everything.</a:t>
            </a:r>
            <a:r>
              <a:rPr lang="en-US" sz="1050" spc="40" baseline="60000" dirty="0">
                <a:effectLst/>
                <a:latin typeface="Arial" panose="020B0604020202020204" pitchFamily="34" charset="0"/>
                <a:ea typeface="Calibri" panose="020F0502020204030204" pitchFamily="34" charset="0"/>
              </a:rPr>
              <a:t>®</a:t>
            </a:r>
            <a:endParaRPr lang="en-US" sz="1600" spc="40" baseline="60000" dirty="0"/>
          </a:p>
        </p:txBody>
      </p:sp>
      <p:sp>
        <p:nvSpPr>
          <p:cNvPr id="5" name="Long Copyright"/>
          <p:cNvSpPr>
            <a:spLocks noGrp="1"/>
          </p:cNvSpPr>
          <p:nvPr>
            <p:ph type="ftr" sz="quarter" idx="3"/>
          </p:nvPr>
        </p:nvSpPr>
        <p:spPr>
          <a:xfrm>
            <a:off x="0" y="6478439"/>
            <a:ext cx="9144000" cy="379562"/>
          </a:xfrm>
          <a:prstGeom prst="rect">
            <a:avLst/>
          </a:prstGeom>
        </p:spPr>
        <p:txBody>
          <a:bodyPr vert="horz" lIns="91440" tIns="45720" rIns="91440" bIns="45720" rtlCol="0" anchor="ctr"/>
          <a:lstStyle>
            <a:lvl1pPr algn="ctr">
              <a:defRPr sz="800">
                <a:solidFill>
                  <a:schemeClr val="tx1">
                    <a:lumMod val="50000"/>
                    <a:lumOff val="50000"/>
                  </a:schemeClr>
                </a:solidFill>
              </a:defRPr>
            </a:lvl1pPr>
          </a:lstStyle>
          <a:p>
            <a:pPr defTabSz="457200">
              <a:spcBef>
                <a:spcPct val="20000"/>
              </a:spcBef>
              <a:defRPr/>
            </a:pPr>
            <a:endParaRPr lang="en-US" dirty="0"/>
          </a:p>
        </p:txBody>
      </p:sp>
      <p:sp>
        <p:nvSpPr>
          <p:cNvPr id="8" name="MGH Yellow Line">
            <a:extLst>
              <a:ext uri="{FF2B5EF4-FFF2-40B4-BE49-F238E27FC236}">
                <a16:creationId xmlns:a16="http://schemas.microsoft.com/office/drawing/2014/main" xmlns="" id="{86E6E250-D1F9-6444-A77C-4DC8C64A97D7}"/>
              </a:ext>
              <a:ext uri="{C183D7F6-B498-43B3-948B-1728B52AA6E4}">
                <adec:decorative xmlns:adec="http://schemas.microsoft.com/office/drawing/2017/decorative" xmlns=""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xmlns="" val="895458715"/>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Lst>
  <p:hf hdr="0" ft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400" kern="1200" baseline="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360">
          <p15:clr>
            <a:srgbClr val="F26B43"/>
          </p15:clr>
        </p15:guide>
        <p15:guide id="2" orient="horz" pos="192">
          <p15:clr>
            <a:srgbClr val="F26B43"/>
          </p15:clr>
        </p15:guide>
        <p15:guide id="5" pos="2880">
          <p15:clr>
            <a:srgbClr val="F26B43"/>
          </p15:clr>
        </p15:guide>
        <p15:guide id="6" pos="216">
          <p15:clr>
            <a:srgbClr val="F26B43"/>
          </p15:clr>
        </p15:guide>
        <p15:guide id="7" pos="5544">
          <p15:clr>
            <a:srgbClr val="F26B43"/>
          </p15:clr>
        </p15:guide>
        <p15:guide id="9" orient="horz" pos="4211">
          <p15:clr>
            <a:srgbClr val="F26B43"/>
          </p15:clr>
        </p15:guide>
        <p15:guide id="10" orient="horz" pos="960">
          <p15:clr>
            <a:srgbClr val="F26B43"/>
          </p15:clr>
        </p15:guide>
        <p15:guide id="11" orient="horz" pos="410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xmlns=""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xmlns="" id="{4F2C87DD-ADFA-433D-B7C8-4E9E42BC9E0F}"/>
              </a:ext>
            </a:extLst>
          </p:cNvPr>
          <p:cNvSpPr>
            <a:spLocks noGrp="1"/>
          </p:cNvSpPr>
          <p:nvPr>
            <p:ph type="body" idx="1"/>
          </p:nvPr>
        </p:nvSpPr>
        <p:spPr>
          <a:xfrm>
            <a:off x="342900" y="1273877"/>
            <a:ext cx="8458200" cy="49443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6" name="MGH Yellow Line">
            <a:extLst>
              <a:ext uri="{FF2B5EF4-FFF2-40B4-BE49-F238E27FC236}">
                <a16:creationId xmlns:a16="http://schemas.microsoft.com/office/drawing/2014/main" xmlns="" id="{F5F4B5C5-A851-4CBC-ABD2-6BA0C3D159BE}"/>
              </a:ext>
              <a:ext uri="{C183D7F6-B498-43B3-948B-1728B52AA6E4}">
                <adec:decorative xmlns:adec="http://schemas.microsoft.com/office/drawing/2017/decorative" xmlns=""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hort Copyright">
            <a:extLst>
              <a:ext uri="{FF2B5EF4-FFF2-40B4-BE49-F238E27FC236}">
                <a16:creationId xmlns:a16="http://schemas.microsoft.com/office/drawing/2014/main" xmlns="" id="{8D6646AD-98E6-4A83-9941-472F70696193}"/>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xmlns="" val="881564708"/>
      </p:ext>
    </p:extLst>
  </p:cSld>
  <p:clrMap bg1="lt1" tx1="dk1" bg2="lt2" tx2="dk2" accent1="accent1" accent2="accent2" accent3="accent3" accent4="accent4" accent5="accent5" accent6="accent6" hlink="hlink" folHlink="folHlink"/>
  <p:sldLayoutIdLst>
    <p:sldLayoutId id="2147483715" r:id="rId1"/>
    <p:sldLayoutId id="2147483710" r:id="rId2"/>
    <p:sldLayoutId id="2147483716" r:id="rId3"/>
    <p:sldLayoutId id="2147483714" r:id="rId4"/>
    <p:sldLayoutId id="2147483713" r:id="rId5"/>
    <p:sldLayoutId id="2147483712" r:id="rId6"/>
    <p:sldLayoutId id="2147483711" r:id="rId7"/>
    <p:sldLayoutId id="2147483708" r:id="rId8"/>
    <p:sldLayoutId id="2147483707" r:id="rId9"/>
    <p:sldLayoutId id="2147483709" r:id="rId10"/>
    <p:sldLayoutId id="2147483706" r:id="rId11"/>
    <p:sldLayoutId id="2147483705" r:id="rId12"/>
    <p:sldLayoutId id="2147483759" r:id="rId13"/>
  </p:sldLayoutIdLst>
  <p:hf hdr="0" ftr="0" dt="0"/>
  <p:txStyles>
    <p:titleStyle>
      <a:lvl1pPr algn="l" defTabSz="914400" rtl="0" eaLnBrk="1" latinLnBrk="0" hangingPunct="1">
        <a:lnSpc>
          <a:spcPct val="90000"/>
        </a:lnSpc>
        <a:spcBef>
          <a:spcPct val="0"/>
        </a:spcBef>
        <a:buNone/>
        <a:defRPr sz="2400" b="1" i="1" kern="1200">
          <a:solidFill>
            <a:schemeClr val="tx2"/>
          </a:solidFill>
          <a:latin typeface="Times New Roman" panose="02020603050405020304" pitchFamily="18" charset="0"/>
          <a:ea typeface="+mj-ea"/>
          <a:cs typeface="Times New Roman" panose="02020603050405020304" pitchFamily="18" charset="0"/>
        </a:defRPr>
      </a:lvl1pPr>
    </p:titleStyle>
    <p:body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i="1" kern="1200">
          <a:solidFill>
            <a:schemeClr val="tx2"/>
          </a:solidFill>
          <a:latin typeface="Times New Roman" panose="02020603050405020304" pitchFamily="18" charset="0"/>
          <a:ea typeface="+mn-ea"/>
          <a:cs typeface="Times New Roman" panose="02020603050405020304" pitchFamily="18" charset="0"/>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i="1" kern="1200">
          <a:solidFill>
            <a:schemeClr val="tx2"/>
          </a:solidFill>
          <a:latin typeface="Times New Roman" panose="02020603050405020304" pitchFamily="18" charset="0"/>
          <a:ea typeface="+mn-ea"/>
          <a:cs typeface="Times New Roman" panose="02020603050405020304" pitchFamily="18" charset="0"/>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i="1" kern="1200">
          <a:solidFill>
            <a:schemeClr val="tx2"/>
          </a:solidFill>
          <a:latin typeface="Times New Roman" panose="02020603050405020304" pitchFamily="18" charset="0"/>
          <a:ea typeface="+mn-ea"/>
          <a:cs typeface="Times New Roman" panose="02020603050405020304" pitchFamily="18" charset="0"/>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userDrawn="1">
          <p15:clr>
            <a:srgbClr val="F26B43"/>
          </p15:clr>
        </p15:guide>
        <p15:guide id="11" orient="horz" pos="4104">
          <p15:clr>
            <a:srgbClr val="F26B43"/>
          </p15:clr>
        </p15:guide>
        <p15:guide id="12" orient="horz" pos="864" userDrawn="1">
          <p15:clr>
            <a:srgbClr val="F26B43"/>
          </p15:clr>
        </p15:guide>
        <p15:guide id="13" orient="horz" pos="360" userDrawn="1">
          <p15:clr>
            <a:srgbClr val="F26B43"/>
          </p15:clr>
        </p15:guide>
        <p15:guide id="14" orient="horz" pos="3936" userDrawn="1">
          <p15:clr>
            <a:srgbClr val="F26B43"/>
          </p15:clr>
        </p15:guide>
        <p15:guide id="15" pos="984" userDrawn="1">
          <p15:clr>
            <a:srgbClr val="F26B43"/>
          </p15:clr>
        </p15:guide>
        <p15:guide id="16" pos="5376" userDrawn="1">
          <p15:clr>
            <a:srgbClr val="F26B43"/>
          </p15:clr>
        </p15:guide>
        <p15:guide id="17" pos="26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0" y="6495691"/>
            <a:ext cx="9144000" cy="362309"/>
          </a:xfrm>
          <a:prstGeom prst="rect">
            <a:avLst/>
          </a:prstGeom>
        </p:spPr>
        <p:txBody>
          <a:bodyPr vert="horz" lIns="91440" tIns="45720" rIns="91440" bIns="45720" rtlCol="0" anchor="ctr"/>
          <a:lstStyle>
            <a:lvl1pPr algn="ctr">
              <a:defRPr sz="800">
                <a:solidFill>
                  <a:schemeClr val="tx1">
                    <a:lumMod val="50000"/>
                    <a:lumOff val="50000"/>
                  </a:schemeClr>
                </a:solidFill>
              </a:defRPr>
            </a:lvl1pPr>
          </a:lstStyle>
          <a:p>
            <a:endParaRPr lang="en-US" dirty="0"/>
          </a:p>
        </p:txBody>
      </p:sp>
      <p:sp>
        <p:nvSpPr>
          <p:cNvPr id="6" name="MGH Yellow Line">
            <a:extLst>
              <a:ext uri="{FF2B5EF4-FFF2-40B4-BE49-F238E27FC236}">
                <a16:creationId xmlns:a16="http://schemas.microsoft.com/office/drawing/2014/main" xmlns="" id="{F20163A4-4644-4B17-9C8A-EF42A992331B}"/>
              </a:ext>
              <a:ext uri="{C183D7F6-B498-43B3-948B-1728B52AA6E4}">
                <adec:decorative xmlns:adec="http://schemas.microsoft.com/office/drawing/2017/decorative" xmlns=""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xmlns="" val="2437998185"/>
      </p:ext>
    </p:extLst>
  </p:cSld>
  <p:clrMap bg1="lt1" tx1="dk1" bg2="lt2" tx2="dk2" accent1="accent1" accent2="accent2" accent3="accent3" accent4="accent4" accent5="accent5" accent6="accent6" hlink="hlink" folHlink="folHlink"/>
  <p:sldLayoutIdLst>
    <p:sldLayoutId id="2147483685" r:id="rId1"/>
  </p:sldLayoutIdLst>
  <p:hf hdr="0" ftr="0" dt="0"/>
  <p:txStyles>
    <p:titleStyle>
      <a:lvl1pPr algn="ctr" defTabSz="914400" rtl="0" eaLnBrk="1" latinLnBrk="0" hangingPunct="1">
        <a:lnSpc>
          <a:spcPct val="90000"/>
        </a:lnSpc>
        <a:spcBef>
          <a:spcPct val="0"/>
        </a:spcBef>
        <a:buNone/>
        <a:defRPr sz="1600" b="0" kern="1200">
          <a:solidFill>
            <a:schemeClr val="tx2"/>
          </a:solidFill>
          <a:latin typeface="+mj-lt"/>
          <a:ea typeface="+mj-ea"/>
          <a:cs typeface="+mj-cs"/>
        </a:defRPr>
      </a:lvl1pPr>
    </p:titleStyle>
    <p:bodyStyle>
      <a:lvl1pPr marL="0" marR="0" indent="0" algn="ctr" defTabSz="914400" rtl="0" eaLnBrk="1" fontAlgn="auto" latinLnBrk="0" hangingPunct="1">
        <a:lnSpc>
          <a:spcPct val="100000"/>
        </a:lnSpc>
        <a:spcBef>
          <a:spcPts val="0"/>
        </a:spcBef>
        <a:spcAft>
          <a:spcPts val="0"/>
        </a:spcAft>
        <a:buClrTx/>
        <a:buSzTx/>
        <a:buFontTx/>
        <a:buNone/>
        <a:tabLst/>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360">
          <p15:clr>
            <a:srgbClr val="F26B43"/>
          </p15:clr>
        </p15:guide>
        <p15:guide id="2" orient="horz" pos="192">
          <p15:clr>
            <a:srgbClr val="F26B43"/>
          </p15:clr>
        </p15:guide>
        <p15:guide id="5" pos="2112" userDrawn="1">
          <p15:clr>
            <a:srgbClr val="F26B43"/>
          </p15:clr>
        </p15:guide>
        <p15:guide id="6" pos="216">
          <p15:clr>
            <a:srgbClr val="F26B43"/>
          </p15:clr>
        </p15:guide>
        <p15:guide id="7" pos="5544">
          <p15:clr>
            <a:srgbClr val="F26B43"/>
          </p15:clr>
        </p15:guide>
        <p15:guide id="9" orient="horz" pos="4211">
          <p15:clr>
            <a:srgbClr val="F26B43"/>
          </p15:clr>
        </p15:guide>
        <p15:guide id="10" orient="horz" pos="624" userDrawn="1">
          <p15:clr>
            <a:srgbClr val="F26B43"/>
          </p15:clr>
        </p15:guide>
        <p15:guide id="11" orient="horz" pos="4104">
          <p15:clr>
            <a:srgbClr val="F26B43"/>
          </p15:clr>
        </p15:guide>
        <p15:guide id="12" orient="horz" pos="2160" userDrawn="1">
          <p15:clr>
            <a:srgbClr val="F26B43"/>
          </p15:clr>
        </p15:guide>
        <p15:guide id="13" pos="364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ext Placeholder">
            <a:extLst>
              <a:ext uri="{FF2B5EF4-FFF2-40B4-BE49-F238E27FC236}">
                <a16:creationId xmlns:a16="http://schemas.microsoft.com/office/drawing/2014/main" xmlns="" id="{BEB99B55-73FB-42B4-93ED-C5E818675C31}"/>
              </a:ext>
            </a:extLst>
          </p:cNvPr>
          <p:cNvSpPr>
            <a:spLocks noGrp="1"/>
          </p:cNvSpPr>
          <p:nvPr>
            <p:ph type="body" idx="1"/>
          </p:nvPr>
        </p:nvSpPr>
        <p:spPr>
          <a:xfrm>
            <a:off x="342901" y="1976546"/>
            <a:ext cx="6480593" cy="4351338"/>
          </a:xfrm>
          <a:prstGeom prst="rect">
            <a:avLst/>
          </a:prstGeom>
        </p:spPr>
        <p:txBody>
          <a:bodyPr vert="horz" lIns="91440" tIns="45720" rIns="91440" bIns="45720" rtlCol="0">
            <a:noAutofit/>
          </a:bodyPr>
          <a:lstStyle/>
          <a:p>
            <a:pPr lvl="0"/>
            <a:r>
              <a:rPr lang="en-US" dirty="0"/>
              <a:t>Slide Content</a:t>
            </a:r>
          </a:p>
          <a:p>
            <a:pPr lvl="2"/>
            <a:r>
              <a:rPr lang="en-US" dirty="0"/>
              <a:t>Second level</a:t>
            </a:r>
          </a:p>
          <a:p>
            <a:pPr lvl="3"/>
            <a:r>
              <a:rPr lang="en-US" dirty="0"/>
              <a:t>Third level</a:t>
            </a:r>
          </a:p>
        </p:txBody>
      </p:sp>
      <p:sp>
        <p:nvSpPr>
          <p:cNvPr id="8" name="MGH Yellow Line">
            <a:extLst>
              <a:ext uri="{FF2B5EF4-FFF2-40B4-BE49-F238E27FC236}">
                <a16:creationId xmlns:a16="http://schemas.microsoft.com/office/drawing/2014/main" xmlns="" id="{86E6E250-D1F9-6444-A77C-4DC8C64A97D7}"/>
              </a:ext>
              <a:ext uri="{C183D7F6-B498-43B3-948B-1728B52AA6E4}">
                <adec:decorative xmlns:adec="http://schemas.microsoft.com/office/drawing/2017/decorative" xmlns=""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MGH Shape">
            <a:extLst>
              <a:ext uri="{FF2B5EF4-FFF2-40B4-BE49-F238E27FC236}">
                <a16:creationId xmlns:a16="http://schemas.microsoft.com/office/drawing/2014/main" xmlns="" id="{B719ECBD-8119-4217-9D58-2638FA4365C1}"/>
              </a:ext>
              <a:ext uri="{C183D7F6-B498-43B3-948B-1728B52AA6E4}">
                <adec:decorative xmlns:adec="http://schemas.microsoft.com/office/drawing/2017/decorative" xmlns="" val="1"/>
              </a:ext>
            </a:extLst>
          </p:cNvPr>
          <p:cNvGrpSpPr/>
          <p:nvPr userDrawn="1"/>
        </p:nvGrpSpPr>
        <p:grpSpPr>
          <a:xfrm>
            <a:off x="6622742" y="0"/>
            <a:ext cx="2521258" cy="6623843"/>
            <a:chOff x="3491346" y="0"/>
            <a:chExt cx="2508933" cy="6367263"/>
          </a:xfrm>
        </p:grpSpPr>
        <p:sp>
          <p:nvSpPr>
            <p:cNvPr id="9" name="Freeform 11">
              <a:extLst>
                <a:ext uri="{FF2B5EF4-FFF2-40B4-BE49-F238E27FC236}">
                  <a16:creationId xmlns:a16="http://schemas.microsoft.com/office/drawing/2014/main" xmlns="" id="{FCAD01AC-30CD-4728-B0FD-543493B2CE5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0" name="Freeform 12">
              <a:extLst>
                <a:ext uri="{FF2B5EF4-FFF2-40B4-BE49-F238E27FC236}">
                  <a16:creationId xmlns:a16="http://schemas.microsoft.com/office/drawing/2014/main" xmlns="" id="{9A51DD71-B849-456F-A479-25728C0B26F4}"/>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1" name="Freeform 13">
              <a:extLst>
                <a:ext uri="{FF2B5EF4-FFF2-40B4-BE49-F238E27FC236}">
                  <a16:creationId xmlns:a16="http://schemas.microsoft.com/office/drawing/2014/main" xmlns="" id="{CE349BEA-4244-4589-91D3-1DECC6AB1E90}"/>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13" name="Title Placeholder">
            <a:extLst>
              <a:ext uri="{FF2B5EF4-FFF2-40B4-BE49-F238E27FC236}">
                <a16:creationId xmlns:a16="http://schemas.microsoft.com/office/drawing/2014/main" xmlns="" id="{34622483-C344-43F3-82BE-D7AE2DFFFAB0}"/>
              </a:ext>
            </a:extLst>
          </p:cNvPr>
          <p:cNvSpPr>
            <a:spLocks noGrp="1"/>
          </p:cNvSpPr>
          <p:nvPr>
            <p:ph type="title"/>
          </p:nvPr>
        </p:nvSpPr>
        <p:spPr>
          <a:xfrm>
            <a:off x="342900" y="136257"/>
            <a:ext cx="6073803" cy="685800"/>
          </a:xfrm>
          <a:prstGeom prst="rect">
            <a:avLst/>
          </a:prstGeom>
        </p:spPr>
        <p:txBody>
          <a:bodyPr vert="horz" lIns="91440" tIns="45720" rIns="91440" bIns="45720" rtlCol="0" anchor="ctr">
            <a:noAutofit/>
          </a:bodyPr>
          <a:lstStyle/>
          <a:p>
            <a:r>
              <a:rPr lang="en-US" dirty="0"/>
              <a:t>Title goes here</a:t>
            </a:r>
          </a:p>
        </p:txBody>
      </p:sp>
      <p:sp>
        <p:nvSpPr>
          <p:cNvPr id="12" name="Slide Number Placeholder">
            <a:extLst>
              <a:ext uri="{FF2B5EF4-FFF2-40B4-BE49-F238E27FC236}">
                <a16:creationId xmlns:a16="http://schemas.microsoft.com/office/drawing/2014/main" xmlns="" id="{19EE2D17-5247-41B2-8D9A-80CD839F81C4}"/>
              </a:ext>
            </a:extLst>
          </p:cNvPr>
          <p:cNvSpPr>
            <a:spLocks noGrp="1"/>
          </p:cNvSpPr>
          <p:nvPr>
            <p:ph type="sldNum" sz="quarter" idx="4"/>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
        <p:nvSpPr>
          <p:cNvPr id="14" name="Short Copyright">
            <a:extLst>
              <a:ext uri="{FF2B5EF4-FFF2-40B4-BE49-F238E27FC236}">
                <a16:creationId xmlns:a16="http://schemas.microsoft.com/office/drawing/2014/main" xmlns="" id="{C3A11985-F038-4B0F-B56A-55E9C75285BB}"/>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xmlns="" val="3690558099"/>
      </p:ext>
    </p:extLst>
  </p:cSld>
  <p:clrMap bg1="lt1" tx1="dk1" bg2="lt2" tx2="dk2" accent1="accent1" accent2="accent2" accent3="accent3" accent4="accent4" accent5="accent5" accent6="accent6" hlink="hlink" folHlink="folHlink"/>
  <p:sldLayoutIdLst>
    <p:sldLayoutId id="2147483690" r:id="rId1"/>
    <p:sldLayoutId id="2147483698" r:id="rId2"/>
    <p:sldLayoutId id="2147483720" r:id="rId3"/>
  </p:sldLayoutIdLst>
  <p:hf hdr="0" ftr="0" dt="0"/>
  <p:txStyles>
    <p:titleStyle>
      <a:lvl1pPr algn="l" defTabSz="914400" rtl="0" eaLnBrk="1" latinLnBrk="0" hangingPunct="1">
        <a:lnSpc>
          <a:spcPct val="100000"/>
        </a:lnSpc>
        <a:spcBef>
          <a:spcPct val="0"/>
        </a:spcBef>
        <a:buNone/>
        <a:defRPr sz="2400" b="1" kern="1200">
          <a:solidFill>
            <a:schemeClr val="tx2"/>
          </a:solidFill>
          <a:latin typeface="Times New Roman" panose="02020603050405020304" pitchFamily="18" charset="0"/>
          <a:ea typeface="+mj-ea"/>
          <a:cs typeface="Times New Roman" panose="02020603050405020304" pitchFamily="18" charset="0"/>
        </a:defRPr>
      </a:lvl1pPr>
    </p:titleStyle>
    <p:body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000" kern="1200">
          <a:solidFill>
            <a:schemeClr val="tx2"/>
          </a:solidFill>
          <a:latin typeface="Times New Roman" panose="02020603050405020304" pitchFamily="18" charset="0"/>
          <a:ea typeface="+mn-ea"/>
          <a:cs typeface="Times New Roman" panose="02020603050405020304" pitchFamily="18" charset="0"/>
        </a:defRPr>
      </a:lvl1pPr>
      <a:lvl2pPr marL="1588" indent="0" algn="l" defTabSz="914400" rtl="0" eaLnBrk="1" latinLnBrk="0" hangingPunct="1">
        <a:lnSpc>
          <a:spcPct val="100000"/>
        </a:lnSpc>
        <a:spcBef>
          <a:spcPts val="800"/>
        </a:spcBef>
        <a:buClrTx/>
        <a:buFont typeface="Arial" panose="020B0604020202020204" pitchFamily="34" charset="0"/>
        <a:buNone/>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buFont typeface="Arial" panose="020B0604020202020204" pitchFamily="34" charset="0"/>
        <a:buChar char="•"/>
        <a:defRPr sz="2000" kern="1200">
          <a:solidFill>
            <a:schemeClr val="tx2"/>
          </a:solidFill>
          <a:latin typeface="Times New Roman" panose="02020603050405020304" pitchFamily="18" charset="0"/>
          <a:ea typeface="+mn-ea"/>
          <a:cs typeface="Times New Roman" panose="02020603050405020304" pitchFamily="18" charset="0"/>
        </a:defRPr>
      </a:lvl3pPr>
      <a:lvl4pPr marL="741363" indent="-285750" algn="l" defTabSz="914400" rtl="0" eaLnBrk="1" latinLnBrk="0" hangingPunct="1">
        <a:lnSpc>
          <a:spcPct val="100000"/>
        </a:lnSpc>
        <a:spcBef>
          <a:spcPts val="8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360">
          <p15:clr>
            <a:srgbClr val="F26B43"/>
          </p15:clr>
        </p15:guide>
        <p15:guide id="2" orient="horz" pos="192">
          <p15:clr>
            <a:srgbClr val="F26B43"/>
          </p15:clr>
        </p15:guide>
        <p15:guide id="5" pos="5544" userDrawn="1">
          <p15:clr>
            <a:srgbClr val="F26B43"/>
          </p15:clr>
        </p15:guide>
        <p15:guide id="6" pos="216">
          <p15:clr>
            <a:srgbClr val="F26B43"/>
          </p15:clr>
        </p15:guide>
        <p15:guide id="7" pos="4296" userDrawn="1">
          <p15:clr>
            <a:srgbClr val="F26B43"/>
          </p15:clr>
        </p15:guide>
        <p15:guide id="9" orient="horz" pos="4211">
          <p15:clr>
            <a:srgbClr val="F26B43"/>
          </p15:clr>
        </p15:guide>
        <p15:guide id="10" orient="horz" pos="1248" userDrawn="1">
          <p15:clr>
            <a:srgbClr val="F26B43"/>
          </p15:clr>
        </p15:guide>
        <p15:guide id="11" orient="horz" pos="3984" userDrawn="1">
          <p15:clr>
            <a:srgbClr val="F26B43"/>
          </p15:clr>
        </p15:guide>
        <p15:guide id="12" orient="horz" pos="1656" userDrawn="1">
          <p15:clr>
            <a:srgbClr val="F26B43"/>
          </p15:clr>
        </p15:guide>
        <p15:guide id="13" pos="2980">
          <p15:clr>
            <a:srgbClr val="F26B43"/>
          </p15:clr>
        </p15:guide>
        <p15:guide id="14" orient="horz" pos="2260" userDrawn="1">
          <p15:clr>
            <a:srgbClr val="F26B43"/>
          </p15:clr>
        </p15:guide>
        <p15:guide id="15" pos="264"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xmlns=""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xmlns="" id="{4F2C87DD-ADFA-433D-B7C8-4E9E42BC9E0F}"/>
              </a:ext>
            </a:extLst>
          </p:cNvPr>
          <p:cNvSpPr>
            <a:spLocks noGrp="1"/>
          </p:cNvSpPr>
          <p:nvPr>
            <p:ph type="body" idx="1"/>
          </p:nvPr>
        </p:nvSpPr>
        <p:spPr>
          <a:xfrm>
            <a:off x="342900" y="1371599"/>
            <a:ext cx="8458200" cy="487680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a:t>
            </a:r>
            <a:r>
              <a:rPr lang="en-US" dirty="0" err="1"/>
              <a:t>levelt</a:t>
            </a:r>
            <a:endParaRPr lang="en-US" dirty="0"/>
          </a:p>
          <a:p>
            <a:pPr lvl="2"/>
            <a:endParaRPr lang="en-US" dirty="0"/>
          </a:p>
        </p:txBody>
      </p:sp>
      <p:sp>
        <p:nvSpPr>
          <p:cNvPr id="8" name="MGH Yellow Line">
            <a:extLst>
              <a:ext uri="{FF2B5EF4-FFF2-40B4-BE49-F238E27FC236}">
                <a16:creationId xmlns:a16="http://schemas.microsoft.com/office/drawing/2014/main" xmlns="" id="{86E6E250-D1F9-6444-A77C-4DC8C64A97D7}"/>
              </a:ext>
              <a:ext uri="{C183D7F6-B498-43B3-948B-1728B52AA6E4}">
                <adec:decorative xmlns:adec="http://schemas.microsoft.com/office/drawing/2017/decorative" xmlns=""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a:extLst>
              <a:ext uri="{FF2B5EF4-FFF2-40B4-BE49-F238E27FC236}">
                <a16:creationId xmlns:a16="http://schemas.microsoft.com/office/drawing/2014/main" xmlns="" id="{4B7358F1-75CE-4C36-99A4-9357D330ECB8}"/>
              </a:ext>
            </a:extLst>
          </p:cNvPr>
          <p:cNvSpPr>
            <a:spLocks noGrp="1"/>
          </p:cNvSpPr>
          <p:nvPr>
            <p:ph type="sldNum" sz="quarter" idx="4"/>
          </p:nvPr>
        </p:nvSpPr>
        <p:spPr>
          <a:xfrm>
            <a:off x="8647432" y="6684041"/>
            <a:ext cx="355840" cy="161396"/>
          </a:xfrm>
          <a:prstGeom prst="rect">
            <a:avLst/>
          </a:prstGeom>
        </p:spPr>
        <p:txBody>
          <a:bodyPr rIns="45720" anchor="ctr"/>
          <a:lstStyle>
            <a:lvl1pPr algn="r">
              <a:defRPr sz="800">
                <a:solidFill>
                  <a:srgbClr val="595959"/>
                </a:solidFill>
              </a:defRPr>
            </a:lvl1pPr>
          </a:lstStyle>
          <a:p>
            <a:fld id="{68151E55-6873-49E2-B8D5-2F265E6F1973}" type="slidenum">
              <a:rPr lang="en-US" smtClean="0"/>
              <a:pPr/>
              <a:t>‹#›</a:t>
            </a:fld>
            <a:endParaRPr lang="en-US"/>
          </a:p>
        </p:txBody>
      </p:sp>
      <p:sp>
        <p:nvSpPr>
          <p:cNvPr id="7" name="Short Copyright">
            <a:extLst>
              <a:ext uri="{FF2B5EF4-FFF2-40B4-BE49-F238E27FC236}">
                <a16:creationId xmlns:a16="http://schemas.microsoft.com/office/drawing/2014/main" xmlns="" id="{C7CA1D53-EE2E-4162-829B-CBBE6CF30BFE}"/>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xmlns="" val="2924093042"/>
      </p:ext>
    </p:extLst>
  </p:cSld>
  <p:clrMap bg1="lt1" tx1="dk1" bg2="lt2" tx2="dk2" accent1="accent1" accent2="accent2" accent3="accent3" accent4="accent4" accent5="accent5" accent6="accent6" hlink="hlink" folHlink="folHlink"/>
  <p:sldLayoutIdLst>
    <p:sldLayoutId id="2147483702" r:id="rId1"/>
    <p:sldLayoutId id="2147483703" r:id="rId2"/>
  </p:sldLayoutIdLst>
  <p:hf hdr="0" ftr="0" dt="0"/>
  <p:txStyles>
    <p:titleStyle>
      <a:lvl1pPr algn="l" defTabSz="914400" rtl="0" eaLnBrk="1" latinLnBrk="0" hangingPunct="1">
        <a:lnSpc>
          <a:spcPct val="90000"/>
        </a:lnSpc>
        <a:spcBef>
          <a:spcPct val="0"/>
        </a:spcBef>
        <a:buNone/>
        <a:defRPr sz="2400" b="1" kern="1200">
          <a:solidFill>
            <a:schemeClr val="tx2"/>
          </a:solidFill>
          <a:latin typeface="Times New Roman" panose="02020603050405020304" pitchFamily="18" charset="0"/>
          <a:ea typeface="+mj-ea"/>
          <a:cs typeface="Times New Roman" panose="02020603050405020304" pitchFamily="18" charset="0"/>
        </a:defRPr>
      </a:lvl1pPr>
    </p:titleStyle>
    <p:body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Times New Roman" panose="02020603050405020304" pitchFamily="18" charset="0"/>
          <a:ea typeface="+mn-ea"/>
          <a:cs typeface="Times New Roman" panose="02020603050405020304" pitchFamily="18" charset="0"/>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Times New Roman" panose="02020603050405020304" pitchFamily="18" charset="0"/>
          <a:ea typeface="+mn-ea"/>
          <a:cs typeface="Times New Roman" panose="02020603050405020304" pitchFamily="18" charset="0"/>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Times New Roman" panose="02020603050405020304" pitchFamily="18" charset="0"/>
          <a:ea typeface="+mn-ea"/>
          <a:cs typeface="Times New Roman" panose="02020603050405020304" pitchFamily="18" charset="0"/>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94E9310-D4F7-487A-B53C-DF9BD4F07CC7}"/>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576B31A2-25AA-494E-9270-697B776D78A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xmlns="" val="569814370"/>
      </p:ext>
    </p:extLst>
  </p:cSld>
  <p:clrMap bg1="lt1" tx1="dk1" bg2="lt2" tx2="dk2" accent1="accent1" accent2="accent2" accent3="accent3" accent4="accent4" accent5="accent5" accent6="accent6" hlink="hlink" folHlink="folHlink"/>
  <p:sldLayoutIdLst>
    <p:sldLayoutId id="214748371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5894" y="705124"/>
            <a:ext cx="8272212"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35894" y="2336007"/>
            <a:ext cx="8272212"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04481" y="6423949"/>
            <a:ext cx="21335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817F0212-D6B7-4DE3-8D88-DB6300BF9FED}" type="datetime1">
              <a:rPr lang="en-US" smtClean="0"/>
              <a:pPr/>
              <a:t>8/31/2024</a:t>
            </a:fld>
            <a:endParaRPr lang="en-US" dirty="0"/>
          </a:p>
        </p:txBody>
      </p:sp>
      <p:sp>
        <p:nvSpPr>
          <p:cNvPr id="5" name="Footer Placeholder 4"/>
          <p:cNvSpPr>
            <a:spLocks noGrp="1"/>
          </p:cNvSpPr>
          <p:nvPr>
            <p:ph type="ftr" sz="quarter" idx="3"/>
          </p:nvPr>
        </p:nvSpPr>
        <p:spPr>
          <a:xfrm>
            <a:off x="435895" y="6423949"/>
            <a:ext cx="5187908"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918742" y="6423949"/>
            <a:ext cx="789383"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pPr/>
              <a:t>‹#›</a:t>
            </a:fld>
            <a:endParaRPr lang="en-US" dirty="0"/>
          </a:p>
        </p:txBody>
      </p:sp>
      <p:sp>
        <p:nvSpPr>
          <p:cNvPr id="9" name="Rectangle 8"/>
          <p:cNvSpPr/>
          <p:nvPr/>
        </p:nvSpPr>
        <p:spPr>
          <a:xfrm>
            <a:off x="334901" y="457200"/>
            <a:ext cx="277749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6031610" y="453643"/>
            <a:ext cx="277749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181373" y="457200"/>
            <a:ext cx="277749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9933" name="Rectangle 13"/>
          <p:cNvSpPr>
            <a:spLocks noGrp="1" noChangeArrowheads="1"/>
          </p:cNvSpPr>
          <p:nvPr>
            <p:ph type="sldNum" sz="quarter" idx="4"/>
          </p:nvPr>
        </p:nvSpPr>
        <p:spPr bwMode="auto">
          <a:xfrm>
            <a:off x="0" y="6400800"/>
            <a:ext cx="1905000" cy="457200"/>
          </a:xfrm>
          <a:prstGeom prst="rect">
            <a:avLst/>
          </a:prstGeom>
          <a:noFill/>
          <a:ln w="9525">
            <a:noFill/>
            <a:miter lim="800000"/>
          </a:ln>
          <a:effectLst/>
        </p:spPr>
        <p:txBody>
          <a:bodyPr vert="horz" wrap="square" lIns="91440" tIns="45720" rIns="91440" bIns="45720" numCol="1" anchor="b" anchorCtr="0" compatLnSpc="1">
            <a:prstTxWarp prst="textNoShape">
              <a:avLst/>
            </a:prstTxWarp>
          </a:bodyPr>
          <a:lstStyle>
            <a:lvl1pPr>
              <a:defRPr sz="1200" i="0">
                <a:latin typeface="Arial" pitchFamily="34" charset="0"/>
              </a:defRPr>
            </a:lvl1pPr>
          </a:lstStyle>
          <a:p>
            <a:r>
              <a:rPr lang="en-US"/>
              <a:t>3.</a:t>
            </a:r>
            <a:fld id="{4F1B03C6-8605-415A-B82D-0A730F3EF004}" type="slidenum">
              <a:rPr lang="en-US" altLang="zh-CN">
                <a:ea typeface="SimSun" pitchFamily="2" charset="-122"/>
              </a:rPr>
              <a:pPr/>
              <a:t>‹#›</a:t>
            </a:fld>
            <a:endParaRPr lang="en-US" altLang="zh-CN">
              <a:ea typeface="SimSun" pitchFamily="2" charset="-122"/>
            </a:endParaRPr>
          </a:p>
        </p:txBody>
      </p:sp>
      <p:sp>
        <p:nvSpPr>
          <p:cNvPr id="3" name="TextBox 2"/>
          <p:cNvSpPr txBox="1"/>
          <p:nvPr/>
        </p:nvSpPr>
        <p:spPr>
          <a:xfrm>
            <a:off x="2057400" y="6427788"/>
            <a:ext cx="6324600" cy="430212"/>
          </a:xfrm>
          <a:prstGeom prst="rect">
            <a:avLst/>
          </a:prstGeom>
          <a:noFill/>
        </p:spPr>
        <p:txBody>
          <a:bodyPr>
            <a:spAutoFit/>
          </a:bodyPr>
          <a:lstStyle/>
          <a:p>
            <a:pPr eaLnBrk="0" hangingPunct="0">
              <a:defRPr/>
            </a:pPr>
            <a:r>
              <a:rPr lang="en-US" sz="1100" b="0" i="0" dirty="0">
                <a:latin typeface="Arial" panose="020B0604020202020204" pitchFamily="34" charset="0"/>
              </a:rPr>
              <a:t>Copyright </a:t>
            </a:r>
            <a:r>
              <a:rPr lang="en-US" sz="1100" b="0" i="0" dirty="0">
                <a:latin typeface="Arial" panose="020B0604020202020204" pitchFamily="34" charset="0"/>
                <a:ea typeface="Times New Roman" panose="02020603050405020304" pitchFamily="18" charset="0"/>
                <a:cs typeface="Times New Roman" panose="02020603050405020304" pitchFamily="18" charset="0"/>
              </a:rPr>
              <a:t>© </a:t>
            </a:r>
            <a:r>
              <a:rPr lang="en-US" sz="1100" b="0" i="0" dirty="0">
                <a:latin typeface="Arial" panose="020B0604020202020204" pitchFamily="34" charset="0"/>
              </a:rPr>
              <a:t>The McGraw-Hill Companies, Inc. Permission required for reproduction or display.</a:t>
            </a:r>
          </a:p>
          <a:p>
            <a:pPr eaLnBrk="0" hangingPunct="0">
              <a:defRPr/>
            </a:pPr>
            <a:endParaRPr lang="en-US" sz="1100" b="0" i="0" dirty="0">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anose="020B0604030504040204" pitchFamily="34" charset="0"/>
        </a:defRPr>
      </a:lvl2pPr>
      <a:lvl3pPr algn="l" rtl="0" eaLnBrk="0" fontAlgn="base" hangingPunct="0">
        <a:spcBef>
          <a:spcPct val="0"/>
        </a:spcBef>
        <a:spcAft>
          <a:spcPct val="0"/>
        </a:spcAft>
        <a:defRPr sz="4400">
          <a:solidFill>
            <a:schemeClr val="tx2"/>
          </a:solidFill>
          <a:latin typeface="Tahoma" panose="020B0604030504040204" pitchFamily="34" charset="0"/>
        </a:defRPr>
      </a:lvl3pPr>
      <a:lvl4pPr algn="l" rtl="0" eaLnBrk="0" fontAlgn="base" hangingPunct="0">
        <a:spcBef>
          <a:spcPct val="0"/>
        </a:spcBef>
        <a:spcAft>
          <a:spcPct val="0"/>
        </a:spcAft>
        <a:defRPr sz="4400">
          <a:solidFill>
            <a:schemeClr val="tx2"/>
          </a:solidFill>
          <a:latin typeface="Tahoma" panose="020B0604030504040204" pitchFamily="34" charset="0"/>
        </a:defRPr>
      </a:lvl4pPr>
      <a:lvl5pPr algn="l" rtl="0" eaLnBrk="0" fontAlgn="base" hangingPunct="0">
        <a:spcBef>
          <a:spcPct val="0"/>
        </a:spcBef>
        <a:spcAft>
          <a:spcPct val="0"/>
        </a:spcAft>
        <a:defRPr sz="4400">
          <a:solidFill>
            <a:schemeClr val="tx2"/>
          </a:solidFill>
          <a:latin typeface="Tahoma" panose="020B0604030504040204" pitchFamily="34" charset="0"/>
        </a:defRPr>
      </a:lvl5pPr>
      <a:lvl6pPr marL="457200" algn="l" rtl="0" fontAlgn="base">
        <a:spcBef>
          <a:spcPct val="0"/>
        </a:spcBef>
        <a:spcAft>
          <a:spcPct val="0"/>
        </a:spcAft>
        <a:defRPr sz="4400">
          <a:solidFill>
            <a:schemeClr val="tx2"/>
          </a:solidFill>
          <a:latin typeface="Tahoma" panose="020B0604030504040204" pitchFamily="34" charset="0"/>
        </a:defRPr>
      </a:lvl6pPr>
      <a:lvl7pPr marL="914400" algn="l" rtl="0" fontAlgn="base">
        <a:spcBef>
          <a:spcPct val="0"/>
        </a:spcBef>
        <a:spcAft>
          <a:spcPct val="0"/>
        </a:spcAft>
        <a:defRPr sz="4400">
          <a:solidFill>
            <a:schemeClr val="tx2"/>
          </a:solidFill>
          <a:latin typeface="Tahoma" panose="020B0604030504040204" pitchFamily="34" charset="0"/>
        </a:defRPr>
      </a:lvl7pPr>
      <a:lvl8pPr marL="1371600" algn="l" rtl="0" fontAlgn="base">
        <a:spcBef>
          <a:spcPct val="0"/>
        </a:spcBef>
        <a:spcAft>
          <a:spcPct val="0"/>
        </a:spcAft>
        <a:defRPr sz="4400">
          <a:solidFill>
            <a:schemeClr val="tx2"/>
          </a:solidFill>
          <a:latin typeface="Tahoma" panose="020B0604030504040204" pitchFamily="34" charset="0"/>
        </a:defRPr>
      </a:lvl8pPr>
      <a:lvl9pPr marL="1828800" algn="l" rtl="0" fontAlgn="base">
        <a:spcBef>
          <a:spcPct val="0"/>
        </a:spcBef>
        <a:spcAft>
          <a:spcPct val="0"/>
        </a:spcAft>
        <a:defRPr sz="4400">
          <a:solidFill>
            <a:schemeClr val="tx2"/>
          </a:solidFill>
          <a:latin typeface="Tahoma" panose="020B0604030504040204"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9933" name="Rectangle 13"/>
          <p:cNvSpPr>
            <a:spLocks noGrp="1" noChangeArrowheads="1"/>
          </p:cNvSpPr>
          <p:nvPr>
            <p:ph type="sldNum" sz="quarter" idx="4"/>
          </p:nvPr>
        </p:nvSpPr>
        <p:spPr bwMode="auto">
          <a:xfrm>
            <a:off x="0" y="6400800"/>
            <a:ext cx="1905000" cy="457200"/>
          </a:xfrm>
          <a:prstGeom prst="rect">
            <a:avLst/>
          </a:prstGeom>
          <a:noFill/>
          <a:ln w="9525">
            <a:noFill/>
            <a:miter lim="800000"/>
          </a:ln>
          <a:effectLst/>
        </p:spPr>
        <p:txBody>
          <a:bodyPr vert="horz" wrap="square" lIns="91440" tIns="45720" rIns="91440" bIns="45720" numCol="1" anchor="b" anchorCtr="0" compatLnSpc="1">
            <a:prstTxWarp prst="textNoShape">
              <a:avLst/>
            </a:prstTxWarp>
          </a:bodyPr>
          <a:lstStyle>
            <a:lvl1pPr>
              <a:defRPr sz="1200" i="0">
                <a:latin typeface="Arial" pitchFamily="34" charset="0"/>
              </a:defRPr>
            </a:lvl1pPr>
          </a:lstStyle>
          <a:p>
            <a:r>
              <a:rPr lang="en-US"/>
              <a:t>3.</a:t>
            </a:r>
            <a:fld id="{3404FB67-7E26-426A-97DE-0E40D937C5FE}" type="slidenum">
              <a:rPr lang="en-US" altLang="zh-CN">
                <a:ea typeface="SimSun" pitchFamily="2" charset="-122"/>
              </a:rPr>
              <a:pPr/>
              <a:t>‹#›</a:t>
            </a:fld>
            <a:endParaRPr lang="en-US" altLang="zh-CN">
              <a:ea typeface="SimSun" pitchFamily="2" charset="-122"/>
            </a:endParaRPr>
          </a:p>
        </p:txBody>
      </p:sp>
      <p:sp>
        <p:nvSpPr>
          <p:cNvPr id="3" name="TextBox 2"/>
          <p:cNvSpPr txBox="1"/>
          <p:nvPr/>
        </p:nvSpPr>
        <p:spPr>
          <a:xfrm>
            <a:off x="2057400" y="6427788"/>
            <a:ext cx="6324600" cy="430212"/>
          </a:xfrm>
          <a:prstGeom prst="rect">
            <a:avLst/>
          </a:prstGeom>
          <a:noFill/>
        </p:spPr>
        <p:txBody>
          <a:bodyPr>
            <a:spAutoFit/>
          </a:bodyPr>
          <a:lstStyle/>
          <a:p>
            <a:pPr eaLnBrk="0" hangingPunct="0">
              <a:defRPr/>
            </a:pPr>
            <a:r>
              <a:rPr lang="en-US" sz="1100" b="0" i="0" dirty="0">
                <a:latin typeface="Arial" panose="020B0604020202020204" pitchFamily="34" charset="0"/>
              </a:rPr>
              <a:t>Copyright </a:t>
            </a:r>
            <a:r>
              <a:rPr lang="en-US" sz="1100" b="0" i="0" dirty="0">
                <a:latin typeface="Arial" panose="020B0604020202020204" pitchFamily="34" charset="0"/>
                <a:ea typeface="Times New Roman" panose="02020603050405020304" pitchFamily="18" charset="0"/>
                <a:cs typeface="Times New Roman" panose="02020603050405020304" pitchFamily="18" charset="0"/>
              </a:rPr>
              <a:t>© </a:t>
            </a:r>
            <a:r>
              <a:rPr lang="en-US" sz="1100" b="0" i="0" dirty="0">
                <a:latin typeface="Arial" panose="020B0604020202020204" pitchFamily="34" charset="0"/>
              </a:rPr>
              <a:t>The McGraw-Hill Companies, Inc. Permission required for reproduction or display.</a:t>
            </a:r>
          </a:p>
          <a:p>
            <a:pPr eaLnBrk="0" hangingPunct="0">
              <a:defRPr/>
            </a:pPr>
            <a:endParaRPr lang="en-US" sz="1100" b="0" i="0" dirty="0">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Lst>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anose="020B0604030504040204" pitchFamily="34" charset="0"/>
        </a:defRPr>
      </a:lvl2pPr>
      <a:lvl3pPr algn="l" rtl="0" eaLnBrk="0" fontAlgn="base" hangingPunct="0">
        <a:spcBef>
          <a:spcPct val="0"/>
        </a:spcBef>
        <a:spcAft>
          <a:spcPct val="0"/>
        </a:spcAft>
        <a:defRPr sz="4400">
          <a:solidFill>
            <a:schemeClr val="tx2"/>
          </a:solidFill>
          <a:latin typeface="Tahoma" panose="020B0604030504040204" pitchFamily="34" charset="0"/>
        </a:defRPr>
      </a:lvl3pPr>
      <a:lvl4pPr algn="l" rtl="0" eaLnBrk="0" fontAlgn="base" hangingPunct="0">
        <a:spcBef>
          <a:spcPct val="0"/>
        </a:spcBef>
        <a:spcAft>
          <a:spcPct val="0"/>
        </a:spcAft>
        <a:defRPr sz="4400">
          <a:solidFill>
            <a:schemeClr val="tx2"/>
          </a:solidFill>
          <a:latin typeface="Tahoma" panose="020B0604030504040204" pitchFamily="34" charset="0"/>
        </a:defRPr>
      </a:lvl4pPr>
      <a:lvl5pPr algn="l" rtl="0" eaLnBrk="0" fontAlgn="base" hangingPunct="0">
        <a:spcBef>
          <a:spcPct val="0"/>
        </a:spcBef>
        <a:spcAft>
          <a:spcPct val="0"/>
        </a:spcAft>
        <a:defRPr sz="4400">
          <a:solidFill>
            <a:schemeClr val="tx2"/>
          </a:solidFill>
          <a:latin typeface="Tahoma" panose="020B0604030504040204" pitchFamily="34" charset="0"/>
        </a:defRPr>
      </a:lvl5pPr>
      <a:lvl6pPr marL="457200" algn="l" rtl="0" fontAlgn="base">
        <a:spcBef>
          <a:spcPct val="0"/>
        </a:spcBef>
        <a:spcAft>
          <a:spcPct val="0"/>
        </a:spcAft>
        <a:defRPr sz="4400">
          <a:solidFill>
            <a:schemeClr val="tx2"/>
          </a:solidFill>
          <a:latin typeface="Tahoma" panose="020B0604030504040204" pitchFamily="34" charset="0"/>
        </a:defRPr>
      </a:lvl6pPr>
      <a:lvl7pPr marL="914400" algn="l" rtl="0" fontAlgn="base">
        <a:spcBef>
          <a:spcPct val="0"/>
        </a:spcBef>
        <a:spcAft>
          <a:spcPct val="0"/>
        </a:spcAft>
        <a:defRPr sz="4400">
          <a:solidFill>
            <a:schemeClr val="tx2"/>
          </a:solidFill>
          <a:latin typeface="Tahoma" panose="020B0604030504040204" pitchFamily="34" charset="0"/>
        </a:defRPr>
      </a:lvl7pPr>
      <a:lvl8pPr marL="1371600" algn="l" rtl="0" fontAlgn="base">
        <a:spcBef>
          <a:spcPct val="0"/>
        </a:spcBef>
        <a:spcAft>
          <a:spcPct val="0"/>
        </a:spcAft>
        <a:defRPr sz="4400">
          <a:solidFill>
            <a:schemeClr val="tx2"/>
          </a:solidFill>
          <a:latin typeface="Tahoma" panose="020B0604030504040204" pitchFamily="34" charset="0"/>
        </a:defRPr>
      </a:lvl8pPr>
      <a:lvl9pPr marL="1828800" algn="l" rtl="0" fontAlgn="base">
        <a:spcBef>
          <a:spcPct val="0"/>
        </a:spcBef>
        <a:spcAft>
          <a:spcPct val="0"/>
        </a:spcAft>
        <a:defRPr sz="4400">
          <a:solidFill>
            <a:schemeClr val="tx2"/>
          </a:solidFill>
          <a:latin typeface="Tahoma" panose="020B0604030504040204"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47.xml"/><Relationship Id="rId1" Type="http://schemas.openxmlformats.org/officeDocument/2006/relationships/slideLayout" Target="../slideLayouts/slideLayout55.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5.xml"/></Relationships>
</file>

<file path=ppt/slides/_rels/slide102.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49.xml"/><Relationship Id="rId1" Type="http://schemas.openxmlformats.org/officeDocument/2006/relationships/slideLayout" Target="../slideLayouts/slideLayout55.xml"/><Relationship Id="rId5" Type="http://schemas.openxmlformats.org/officeDocument/2006/relationships/image" Target="../media/image79.png"/><Relationship Id="rId4" Type="http://schemas.openxmlformats.org/officeDocument/2006/relationships/image" Target="../media/image78.png"/></Relationships>
</file>

<file path=ppt/slides/_rels/slide103.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50.xml"/><Relationship Id="rId1" Type="http://schemas.openxmlformats.org/officeDocument/2006/relationships/slideLayout" Target="../slideLayouts/slideLayout55.xml"/><Relationship Id="rId4" Type="http://schemas.openxmlformats.org/officeDocument/2006/relationships/image" Target="../media/image81.pn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5.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5.xml"/></Relationships>
</file>

<file path=ppt/slides/_rels/slide106.xml.rels><?xml version="1.0" encoding="UTF-8" standalone="yes"?>
<Relationships xmlns="http://schemas.openxmlformats.org/package/2006/relationships"><Relationship Id="rId8" Type="http://schemas.openxmlformats.org/officeDocument/2006/relationships/image" Target="../media/image87.png"/><Relationship Id="rId13" Type="http://schemas.openxmlformats.org/officeDocument/2006/relationships/image" Target="../media/image92.png"/><Relationship Id="rId3" Type="http://schemas.openxmlformats.org/officeDocument/2006/relationships/image" Target="../media/image82.png"/><Relationship Id="rId7" Type="http://schemas.openxmlformats.org/officeDocument/2006/relationships/image" Target="../media/image86.png"/><Relationship Id="rId12" Type="http://schemas.openxmlformats.org/officeDocument/2006/relationships/image" Target="../media/image91.png"/><Relationship Id="rId2" Type="http://schemas.openxmlformats.org/officeDocument/2006/relationships/notesSlide" Target="../notesSlides/notesSlide53.xml"/><Relationship Id="rId1" Type="http://schemas.openxmlformats.org/officeDocument/2006/relationships/slideLayout" Target="../slideLayouts/slideLayout55.xml"/><Relationship Id="rId6" Type="http://schemas.openxmlformats.org/officeDocument/2006/relationships/image" Target="../media/image85.emf"/><Relationship Id="rId11" Type="http://schemas.openxmlformats.org/officeDocument/2006/relationships/image" Target="../media/image90.png"/><Relationship Id="rId5" Type="http://schemas.openxmlformats.org/officeDocument/2006/relationships/image" Target="../media/image84.png"/><Relationship Id="rId10" Type="http://schemas.openxmlformats.org/officeDocument/2006/relationships/image" Target="../media/image89.png"/><Relationship Id="rId4" Type="http://schemas.openxmlformats.org/officeDocument/2006/relationships/image" Target="../media/image83.png"/><Relationship Id="rId9" Type="http://schemas.openxmlformats.org/officeDocument/2006/relationships/image" Target="../media/image88.png"/></Relationships>
</file>

<file path=ppt/slides/_rels/slide107.xml.rels><?xml version="1.0" encoding="UTF-8" standalone="yes"?>
<Relationships xmlns="http://schemas.openxmlformats.org/package/2006/relationships"><Relationship Id="rId8" Type="http://schemas.openxmlformats.org/officeDocument/2006/relationships/image" Target="../media/image95.png"/><Relationship Id="rId13" Type="http://schemas.openxmlformats.org/officeDocument/2006/relationships/image" Target="../media/image100.png"/><Relationship Id="rId3" Type="http://schemas.openxmlformats.org/officeDocument/2006/relationships/image" Target="../media/image85.emf"/><Relationship Id="rId7" Type="http://schemas.openxmlformats.org/officeDocument/2006/relationships/image" Target="../media/image94.png"/><Relationship Id="rId12" Type="http://schemas.openxmlformats.org/officeDocument/2006/relationships/image" Target="../media/image99.png"/><Relationship Id="rId2" Type="http://schemas.openxmlformats.org/officeDocument/2006/relationships/notesSlide" Target="../notesSlides/notesSlide54.xml"/><Relationship Id="rId16" Type="http://schemas.openxmlformats.org/officeDocument/2006/relationships/image" Target="../media/image103.png"/><Relationship Id="rId1" Type="http://schemas.openxmlformats.org/officeDocument/2006/relationships/slideLayout" Target="../slideLayouts/slideLayout55.xml"/><Relationship Id="rId6" Type="http://schemas.openxmlformats.org/officeDocument/2006/relationships/image" Target="../media/image93.png"/><Relationship Id="rId11" Type="http://schemas.openxmlformats.org/officeDocument/2006/relationships/image" Target="../media/image98.png"/><Relationship Id="rId5" Type="http://schemas.openxmlformats.org/officeDocument/2006/relationships/image" Target="../media/image87.png"/><Relationship Id="rId15" Type="http://schemas.openxmlformats.org/officeDocument/2006/relationships/image" Target="../media/image102.png"/><Relationship Id="rId10" Type="http://schemas.openxmlformats.org/officeDocument/2006/relationships/image" Target="../media/image97.png"/><Relationship Id="rId4" Type="http://schemas.openxmlformats.org/officeDocument/2006/relationships/image" Target="../media/image86.png"/><Relationship Id="rId9" Type="http://schemas.openxmlformats.org/officeDocument/2006/relationships/image" Target="../media/image96.png"/><Relationship Id="rId14" Type="http://schemas.openxmlformats.org/officeDocument/2006/relationships/image" Target="../media/image101.png"/></Relationships>
</file>

<file path=ppt/slides/_rels/slide108.xml.rels><?xml version="1.0" encoding="UTF-8" standalone="yes"?>
<Relationships xmlns="http://schemas.openxmlformats.org/package/2006/relationships"><Relationship Id="rId8" Type="http://schemas.openxmlformats.org/officeDocument/2006/relationships/image" Target="../media/image106.png"/><Relationship Id="rId13" Type="http://schemas.openxmlformats.org/officeDocument/2006/relationships/image" Target="../media/image111.png"/><Relationship Id="rId3" Type="http://schemas.openxmlformats.org/officeDocument/2006/relationships/image" Target="../media/image85.emf"/><Relationship Id="rId7" Type="http://schemas.openxmlformats.org/officeDocument/2006/relationships/image" Target="../media/image105.png"/><Relationship Id="rId12" Type="http://schemas.openxmlformats.org/officeDocument/2006/relationships/image" Target="../media/image110.png"/><Relationship Id="rId2" Type="http://schemas.openxmlformats.org/officeDocument/2006/relationships/notesSlide" Target="../notesSlides/notesSlide55.xml"/><Relationship Id="rId1" Type="http://schemas.openxmlformats.org/officeDocument/2006/relationships/slideLayout" Target="../slideLayouts/slideLayout55.xml"/><Relationship Id="rId6" Type="http://schemas.openxmlformats.org/officeDocument/2006/relationships/image" Target="../media/image104.png"/><Relationship Id="rId11" Type="http://schemas.openxmlformats.org/officeDocument/2006/relationships/image" Target="../media/image109.png"/><Relationship Id="rId5" Type="http://schemas.openxmlformats.org/officeDocument/2006/relationships/image" Target="../media/image87.png"/><Relationship Id="rId10" Type="http://schemas.openxmlformats.org/officeDocument/2006/relationships/image" Target="../media/image108.png"/><Relationship Id="rId4" Type="http://schemas.openxmlformats.org/officeDocument/2006/relationships/image" Target="../media/image86.png"/><Relationship Id="rId9" Type="http://schemas.openxmlformats.org/officeDocument/2006/relationships/image" Target="../media/image107.png"/></Relationships>
</file>

<file path=ppt/slides/_rels/slide109.xml.rels><?xml version="1.0" encoding="UTF-8" standalone="yes"?>
<Relationships xmlns="http://schemas.openxmlformats.org/package/2006/relationships"><Relationship Id="rId8" Type="http://schemas.openxmlformats.org/officeDocument/2006/relationships/image" Target="../media/image106.png"/><Relationship Id="rId13" Type="http://schemas.openxmlformats.org/officeDocument/2006/relationships/image" Target="../media/image112.png"/><Relationship Id="rId3" Type="http://schemas.openxmlformats.org/officeDocument/2006/relationships/image" Target="../media/image85.emf"/><Relationship Id="rId7" Type="http://schemas.openxmlformats.org/officeDocument/2006/relationships/image" Target="../media/image105.png"/><Relationship Id="rId12" Type="http://schemas.openxmlformats.org/officeDocument/2006/relationships/image" Target="../media/image111.png"/><Relationship Id="rId2" Type="http://schemas.openxmlformats.org/officeDocument/2006/relationships/notesSlide" Target="../notesSlides/notesSlide56.xml"/><Relationship Id="rId1" Type="http://schemas.openxmlformats.org/officeDocument/2006/relationships/slideLayout" Target="../slideLayouts/slideLayout55.xml"/><Relationship Id="rId6" Type="http://schemas.openxmlformats.org/officeDocument/2006/relationships/image" Target="../media/image104.png"/><Relationship Id="rId11" Type="http://schemas.openxmlformats.org/officeDocument/2006/relationships/image" Target="../media/image110.png"/><Relationship Id="rId5" Type="http://schemas.openxmlformats.org/officeDocument/2006/relationships/image" Target="../media/image87.png"/><Relationship Id="rId15" Type="http://schemas.openxmlformats.org/officeDocument/2006/relationships/image" Target="../media/image114.png"/><Relationship Id="rId10" Type="http://schemas.openxmlformats.org/officeDocument/2006/relationships/image" Target="../media/image109.png"/><Relationship Id="rId4" Type="http://schemas.openxmlformats.org/officeDocument/2006/relationships/image" Target="../media/image86.png"/><Relationship Id="rId9" Type="http://schemas.openxmlformats.org/officeDocument/2006/relationships/image" Target="../media/image107.png"/><Relationship Id="rId14" Type="http://schemas.openxmlformats.org/officeDocument/2006/relationships/image" Target="../media/image113.png"/></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5.xml"/></Relationships>
</file>

<file path=ppt/slides/_rels/slide111.xml.rels><?xml version="1.0" encoding="UTF-8" standalone="yes"?>
<Relationships xmlns="http://schemas.openxmlformats.org/package/2006/relationships"><Relationship Id="rId3" Type="http://schemas.openxmlformats.org/officeDocument/2006/relationships/image" Target="../media/image115.png"/><Relationship Id="rId2" Type="http://schemas.openxmlformats.org/officeDocument/2006/relationships/notesSlide" Target="../notesSlides/notesSlide58.xml"/><Relationship Id="rId1" Type="http://schemas.openxmlformats.org/officeDocument/2006/relationships/slideLayout" Target="../slideLayouts/slideLayout55.xml"/></Relationships>
</file>

<file path=ppt/slides/_rels/slide112.xml.rels><?xml version="1.0" encoding="UTF-8" standalone="yes"?>
<Relationships xmlns="http://schemas.openxmlformats.org/package/2006/relationships"><Relationship Id="rId3" Type="http://schemas.openxmlformats.org/officeDocument/2006/relationships/image" Target="../media/image116.png"/><Relationship Id="rId2" Type="http://schemas.openxmlformats.org/officeDocument/2006/relationships/notesSlide" Target="../notesSlides/notesSlide59.xml"/><Relationship Id="rId1" Type="http://schemas.openxmlformats.org/officeDocument/2006/relationships/slideLayout" Target="../slideLayouts/slideLayout55.xml"/></Relationships>
</file>

<file path=ppt/slides/_rels/slide113.xml.rels><?xml version="1.0" encoding="UTF-8" standalone="yes"?>
<Relationships xmlns="http://schemas.openxmlformats.org/package/2006/relationships"><Relationship Id="rId3" Type="http://schemas.openxmlformats.org/officeDocument/2006/relationships/image" Target="../media/image117.png"/><Relationship Id="rId2" Type="http://schemas.openxmlformats.org/officeDocument/2006/relationships/notesSlide" Target="../notesSlides/notesSlide60.xml"/><Relationship Id="rId1" Type="http://schemas.openxmlformats.org/officeDocument/2006/relationships/slideLayout" Target="../slideLayouts/slideLayout55.xml"/><Relationship Id="rId4" Type="http://schemas.openxmlformats.org/officeDocument/2006/relationships/image" Target="../media/image118.png"/></Relationships>
</file>

<file path=ppt/slides/_rels/slide114.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notesSlide" Target="../notesSlides/notesSlide61.xml"/><Relationship Id="rId1" Type="http://schemas.openxmlformats.org/officeDocument/2006/relationships/slideLayout" Target="../slideLayouts/slideLayout55.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5.xml"/></Relationships>
</file>

<file path=ppt/slides/_rels/slide116.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63.xml"/><Relationship Id="rId1" Type="http://schemas.openxmlformats.org/officeDocument/2006/relationships/slideLayout" Target="../slideLayouts/slideLayout55.xml"/><Relationship Id="rId4" Type="http://schemas.openxmlformats.org/officeDocument/2006/relationships/image" Target="../media/image121.png"/></Relationships>
</file>

<file path=ppt/slides/_rels/slide117.xml.rels><?xml version="1.0" encoding="UTF-8" standalone="yes"?>
<Relationships xmlns="http://schemas.openxmlformats.org/package/2006/relationships"><Relationship Id="rId3" Type="http://schemas.openxmlformats.org/officeDocument/2006/relationships/image" Target="../media/image122.png"/><Relationship Id="rId2" Type="http://schemas.openxmlformats.org/officeDocument/2006/relationships/notesSlide" Target="../notesSlides/notesSlide64.xml"/><Relationship Id="rId1" Type="http://schemas.openxmlformats.org/officeDocument/2006/relationships/slideLayout" Target="../slideLayouts/slideLayout55.xml"/><Relationship Id="rId4" Type="http://schemas.openxmlformats.org/officeDocument/2006/relationships/image" Target="../media/image123.png"/></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5.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5.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20.xml.rels><?xml version="1.0" encoding="UTF-8" standalone="yes"?>
<Relationships xmlns="http://schemas.openxmlformats.org/package/2006/relationships"><Relationship Id="rId8" Type="http://schemas.openxmlformats.org/officeDocument/2006/relationships/image" Target="../media/image129.png"/><Relationship Id="rId3" Type="http://schemas.openxmlformats.org/officeDocument/2006/relationships/image" Target="../media/image124.png"/><Relationship Id="rId7" Type="http://schemas.openxmlformats.org/officeDocument/2006/relationships/image" Target="../media/image128.png"/><Relationship Id="rId2" Type="http://schemas.openxmlformats.org/officeDocument/2006/relationships/notesSlide" Target="../notesSlides/notesSlide67.xml"/><Relationship Id="rId1" Type="http://schemas.openxmlformats.org/officeDocument/2006/relationships/slideLayout" Target="../slideLayouts/slideLayout55.xml"/><Relationship Id="rId6" Type="http://schemas.openxmlformats.org/officeDocument/2006/relationships/image" Target="../media/image127.png"/><Relationship Id="rId5" Type="http://schemas.openxmlformats.org/officeDocument/2006/relationships/image" Target="../media/image126.png"/><Relationship Id="rId10" Type="http://schemas.openxmlformats.org/officeDocument/2006/relationships/image" Target="../media/image131.png"/><Relationship Id="rId4" Type="http://schemas.openxmlformats.org/officeDocument/2006/relationships/image" Target="../media/image125.png"/><Relationship Id="rId9" Type="http://schemas.openxmlformats.org/officeDocument/2006/relationships/image" Target="../media/image130.png"/></Relationships>
</file>

<file path=ppt/slides/_rels/slide121.xml.rels><?xml version="1.0" encoding="UTF-8" standalone="yes"?>
<Relationships xmlns="http://schemas.openxmlformats.org/package/2006/relationships"><Relationship Id="rId3" Type="http://schemas.openxmlformats.org/officeDocument/2006/relationships/image" Target="../media/image132.png"/><Relationship Id="rId2" Type="http://schemas.openxmlformats.org/officeDocument/2006/relationships/notesSlide" Target="../notesSlides/notesSlide68.xml"/><Relationship Id="rId1" Type="http://schemas.openxmlformats.org/officeDocument/2006/relationships/slideLayout" Target="../slideLayouts/slideLayout55.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5.xml"/></Relationships>
</file>

<file path=ppt/slides/_rels/slide123.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70.xml"/><Relationship Id="rId1" Type="http://schemas.openxmlformats.org/officeDocument/2006/relationships/slideLayout" Target="../slideLayouts/slideLayout55.xml"/><Relationship Id="rId4" Type="http://schemas.openxmlformats.org/officeDocument/2006/relationships/image" Target="../media/image134.png"/></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55.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5.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5.xml"/></Relationships>
</file>

<file path=ppt/slides/_rels/slide127.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74.xml"/><Relationship Id="rId1" Type="http://schemas.openxmlformats.org/officeDocument/2006/relationships/slideLayout" Target="../slideLayouts/slideLayout55.xml"/></Relationships>
</file>

<file path=ppt/slides/_rels/slide128.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75.xml"/><Relationship Id="rId1" Type="http://schemas.openxmlformats.org/officeDocument/2006/relationships/slideLayout" Target="../slideLayouts/slideLayout55.xml"/></Relationships>
</file>

<file path=ppt/slides/_rels/slide129.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76.xml"/><Relationship Id="rId1" Type="http://schemas.openxmlformats.org/officeDocument/2006/relationships/slideLayout" Target="../slideLayouts/slideLayout55.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30.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77.xml"/><Relationship Id="rId1" Type="http://schemas.openxmlformats.org/officeDocument/2006/relationships/slideLayout" Target="../slideLayouts/slideLayout55.xml"/></Relationships>
</file>

<file path=ppt/slides/_rels/slide131.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78.xml"/><Relationship Id="rId1" Type="http://schemas.openxmlformats.org/officeDocument/2006/relationships/slideLayout" Target="../slideLayouts/slideLayout55.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55.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5.xml"/></Relationships>
</file>

<file path=ppt/slides/_rels/slide134.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81.xml"/><Relationship Id="rId1" Type="http://schemas.openxmlformats.org/officeDocument/2006/relationships/slideLayout" Target="../slideLayouts/slideLayout55.xml"/></Relationships>
</file>

<file path=ppt/slides/_rels/slide135.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notesSlide" Target="../notesSlides/notesSlide82.xml"/><Relationship Id="rId1" Type="http://schemas.openxmlformats.org/officeDocument/2006/relationships/slideLayout" Target="../slideLayouts/slideLayout55.xml"/></Relationships>
</file>

<file path=ppt/slides/_rels/slide136.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83.xml"/><Relationship Id="rId1" Type="http://schemas.openxmlformats.org/officeDocument/2006/relationships/slideLayout" Target="../slideLayouts/slideLayout55.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55.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55.xml"/></Relationships>
</file>

<file path=ppt/slides/_rels/slide139.xml.rels><?xml version="1.0" encoding="UTF-8" standalone="yes"?>
<Relationships xmlns="http://schemas.openxmlformats.org/package/2006/relationships"><Relationship Id="rId3" Type="http://schemas.openxmlformats.org/officeDocument/2006/relationships/image" Target="../media/image143.png"/><Relationship Id="rId2" Type="http://schemas.openxmlformats.org/officeDocument/2006/relationships/notesSlide" Target="../notesSlides/notesSlide86.xml"/><Relationship Id="rId1" Type="http://schemas.openxmlformats.org/officeDocument/2006/relationships/slideLayout" Target="../slideLayouts/slideLayout55.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40.xml.rels><?xml version="1.0" encoding="UTF-8" standalone="yes"?>
<Relationships xmlns="http://schemas.openxmlformats.org/package/2006/relationships"><Relationship Id="rId3" Type="http://schemas.openxmlformats.org/officeDocument/2006/relationships/image" Target="../media/image144.png"/><Relationship Id="rId2" Type="http://schemas.openxmlformats.org/officeDocument/2006/relationships/notesSlide" Target="../notesSlides/notesSlide87.xml"/><Relationship Id="rId1" Type="http://schemas.openxmlformats.org/officeDocument/2006/relationships/slideLayout" Target="../slideLayouts/slideLayout55.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55.xml"/></Relationships>
</file>

<file path=ppt/slides/_rels/slide142.xml.rels><?xml version="1.0" encoding="UTF-8" standalone="yes"?>
<Relationships xmlns="http://schemas.openxmlformats.org/package/2006/relationships"><Relationship Id="rId3" Type="http://schemas.openxmlformats.org/officeDocument/2006/relationships/image" Target="../media/image145.png"/><Relationship Id="rId2" Type="http://schemas.openxmlformats.org/officeDocument/2006/relationships/notesSlide" Target="../notesSlides/notesSlide89.xml"/><Relationship Id="rId1" Type="http://schemas.openxmlformats.org/officeDocument/2006/relationships/slideLayout" Target="../slideLayouts/slideLayout55.xml"/></Relationships>
</file>

<file path=ppt/slides/_rels/slide143.xml.rels><?xml version="1.0" encoding="UTF-8" standalone="yes"?>
<Relationships xmlns="http://schemas.openxmlformats.org/package/2006/relationships"><Relationship Id="rId3" Type="http://schemas.openxmlformats.org/officeDocument/2006/relationships/image" Target="../media/image146.png"/><Relationship Id="rId2" Type="http://schemas.openxmlformats.org/officeDocument/2006/relationships/notesSlide" Target="../notesSlides/notesSlide90.xml"/><Relationship Id="rId1" Type="http://schemas.openxmlformats.org/officeDocument/2006/relationships/slideLayout" Target="../slideLayouts/slideLayout55.xml"/></Relationships>
</file>

<file path=ppt/slides/_rels/slide144.xml.rels><?xml version="1.0" encoding="UTF-8" standalone="yes"?>
<Relationships xmlns="http://schemas.openxmlformats.org/package/2006/relationships"><Relationship Id="rId3" Type="http://schemas.openxmlformats.org/officeDocument/2006/relationships/image" Target="../media/image147.png"/><Relationship Id="rId2" Type="http://schemas.openxmlformats.org/officeDocument/2006/relationships/notesSlide" Target="../notesSlides/notesSlide91.xml"/><Relationship Id="rId1" Type="http://schemas.openxmlformats.org/officeDocument/2006/relationships/slideLayout" Target="../slideLayouts/slideLayout55.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55.xml"/></Relationships>
</file>

<file path=ppt/slides/_rels/slide146.xml.rels><?xml version="1.0" encoding="UTF-8" standalone="yes"?>
<Relationships xmlns="http://schemas.openxmlformats.org/package/2006/relationships"><Relationship Id="rId3" Type="http://schemas.openxmlformats.org/officeDocument/2006/relationships/image" Target="../media/image148.png"/><Relationship Id="rId2" Type="http://schemas.openxmlformats.org/officeDocument/2006/relationships/notesSlide" Target="../notesSlides/notesSlide93.xml"/><Relationship Id="rId1" Type="http://schemas.openxmlformats.org/officeDocument/2006/relationships/slideLayout" Target="../slideLayouts/slideLayout55.xml"/></Relationships>
</file>

<file path=ppt/slides/_rels/slide147.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94.xml"/><Relationship Id="rId1" Type="http://schemas.openxmlformats.org/officeDocument/2006/relationships/slideLayout" Target="../slideLayouts/slideLayout55.xml"/></Relationships>
</file>

<file path=ppt/slides/_rels/slide148.xml.rels><?xml version="1.0" encoding="UTF-8" standalone="yes"?>
<Relationships xmlns="http://schemas.openxmlformats.org/package/2006/relationships"><Relationship Id="rId3" Type="http://schemas.openxmlformats.org/officeDocument/2006/relationships/image" Target="../media/image150.wmf"/><Relationship Id="rId2" Type="http://schemas.openxmlformats.org/officeDocument/2006/relationships/notesSlide" Target="../notesSlides/notesSlide95.xml"/><Relationship Id="rId1" Type="http://schemas.openxmlformats.org/officeDocument/2006/relationships/slideLayout" Target="../slideLayouts/slideLayout55.xml"/></Relationships>
</file>

<file path=ppt/slides/_rels/slide149.xml.rels><?xml version="1.0" encoding="UTF-8" standalone="yes"?>
<Relationships xmlns="http://schemas.openxmlformats.org/package/2006/relationships"><Relationship Id="rId3" Type="http://schemas.openxmlformats.org/officeDocument/2006/relationships/image" Target="../media/image151.png"/><Relationship Id="rId2" Type="http://schemas.openxmlformats.org/officeDocument/2006/relationships/notesSlide" Target="../notesSlides/notesSlide96.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55.xml"/></Relationships>
</file>

<file path=ppt/slides/_rels/slide151.xml.rels><?xml version="1.0" encoding="UTF-8" standalone="yes"?>
<Relationships xmlns="http://schemas.openxmlformats.org/package/2006/relationships"><Relationship Id="rId3" Type="http://schemas.openxmlformats.org/officeDocument/2006/relationships/image" Target="../media/image152.png"/><Relationship Id="rId2" Type="http://schemas.openxmlformats.org/officeDocument/2006/relationships/notesSlide" Target="../notesSlides/notesSlide98.xml"/><Relationship Id="rId1" Type="http://schemas.openxmlformats.org/officeDocument/2006/relationships/slideLayout" Target="../slideLayouts/slideLayout55.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55.xml"/></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55.xml"/><Relationship Id="rId1" Type="http://schemas.openxmlformats.org/officeDocument/2006/relationships/themeOverride" Target="../theme/themeOverride1.xml"/></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55.xml"/><Relationship Id="rId1" Type="http://schemas.openxmlformats.org/officeDocument/2006/relationships/themeOverride" Target="../theme/themeOverride2.xml"/></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55.xml"/><Relationship Id="rId1" Type="http://schemas.openxmlformats.org/officeDocument/2006/relationships/themeOverride" Target="../theme/themeOverride3.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21.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4.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44.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44.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4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4.xml"/></Relationships>
</file>

<file path=ppt/slides/_rels/slide36.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44.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44.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4.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4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5.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44.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37.png"/><Relationship Id="rId4" Type="http://schemas.openxmlformats.org/officeDocument/2006/relationships/image" Target="../media/image27.png"/><Relationship Id="rId9" Type="http://schemas.openxmlformats.org/officeDocument/2006/relationships/image" Target="../media/image33.png"/></Relationships>
</file>

<file path=ppt/slides/_rels/slide4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44.xml"/></Relationships>
</file>

<file path=ppt/slides/_rels/slide4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44.xml"/><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44.xml"/><Relationship Id="rId4" Type="http://schemas.openxmlformats.org/officeDocument/2006/relationships/image" Target="../media/image4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1.xml"/><Relationship Id="rId1" Type="http://schemas.openxmlformats.org/officeDocument/2006/relationships/slideLayout" Target="../slideLayouts/slideLayout44.xml"/><Relationship Id="rId4" Type="http://schemas.openxmlformats.org/officeDocument/2006/relationships/image" Target="../media/image45.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4.xml"/></Relationships>
</file>

<file path=ppt/slides/_rels/slide5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4.xml"/></Relationships>
</file>

<file path=ppt/slides/_rels/slide5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5.xml"/><Relationship Id="rId1" Type="http://schemas.openxmlformats.org/officeDocument/2006/relationships/slideLayout" Target="../slideLayouts/slideLayout4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4.xml"/></Relationships>
</file>

<file path=ppt/slides/_rels/slide5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44.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49.png"/><Relationship Id="rId4" Type="http://schemas.openxmlformats.org/officeDocument/2006/relationships/image" Target="../media/image27.png"/><Relationship Id="rId9" Type="http://schemas.openxmlformats.org/officeDocument/2006/relationships/image" Target="../media/image48.png"/></Relationships>
</file>

<file path=ppt/slides/_rels/slide5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9.xml"/><Relationship Id="rId1" Type="http://schemas.openxmlformats.org/officeDocument/2006/relationships/slideLayout" Target="../slideLayouts/slideLayout44.xml"/></Relationships>
</file>

<file path=ppt/slides/_rels/slide5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0.xml"/><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4.xml"/></Relationships>
</file>

<file path=ppt/slides/_rels/slide6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2.xml"/><Relationship Id="rId1" Type="http://schemas.openxmlformats.org/officeDocument/2006/relationships/slideLayout" Target="../slideLayouts/slideLayout44.xml"/><Relationship Id="rId4" Type="http://schemas.openxmlformats.org/officeDocument/2006/relationships/image" Target="../media/image53.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4.xml"/></Relationships>
</file>

<file path=ppt/slides/_rels/slide64.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35.xml"/><Relationship Id="rId1" Type="http://schemas.openxmlformats.org/officeDocument/2006/relationships/slideLayout" Target="../slideLayouts/slideLayout44.xml"/></Relationships>
</file>

<file path=ppt/slides/_rels/slide6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6.xml"/><Relationship Id="rId1" Type="http://schemas.openxmlformats.org/officeDocument/2006/relationships/slideLayout" Target="../slideLayouts/slideLayout44.xml"/><Relationship Id="rId4" Type="http://schemas.openxmlformats.org/officeDocument/2006/relationships/image" Target="../media/image56.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4.xml"/></Relationships>
</file>

<file path=ppt/slides/_rels/slide67.xml.rels><?xml version="1.0" encoding="UTF-8" standalone="yes"?>
<Relationships xmlns="http://schemas.openxmlformats.org/package/2006/relationships"><Relationship Id="rId8" Type="http://schemas.openxmlformats.org/officeDocument/2006/relationships/image" Target="../media/image62.png"/><Relationship Id="rId3" Type="http://schemas.openxmlformats.org/officeDocument/2006/relationships/image" Target="../media/image57.png"/><Relationship Id="rId7" Type="http://schemas.openxmlformats.org/officeDocument/2006/relationships/image" Target="../media/image61.png"/><Relationship Id="rId2" Type="http://schemas.openxmlformats.org/officeDocument/2006/relationships/notesSlide" Target="../notesSlides/notesSlide38.xml"/><Relationship Id="rId1" Type="http://schemas.openxmlformats.org/officeDocument/2006/relationships/slideLayout" Target="../slideLayouts/slideLayout44.xml"/><Relationship Id="rId6" Type="http://schemas.openxmlformats.org/officeDocument/2006/relationships/image" Target="../media/image60.png"/><Relationship Id="rId5" Type="http://schemas.openxmlformats.org/officeDocument/2006/relationships/image" Target="../media/image59.png"/><Relationship Id="rId10" Type="http://schemas.openxmlformats.org/officeDocument/2006/relationships/image" Target="../media/image33.png"/><Relationship Id="rId4" Type="http://schemas.openxmlformats.org/officeDocument/2006/relationships/image" Target="../media/image58.png"/><Relationship Id="rId9" Type="http://schemas.openxmlformats.org/officeDocument/2006/relationships/image" Target="../media/image63.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3" Type="http://schemas.openxmlformats.org/officeDocument/2006/relationships/image" Target="../media/image65.jpe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image" Target="../media/image66.jpeg"/><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5.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5.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5.xml"/></Relationships>
</file>

<file path=ppt/slides/_rels/slide96.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3.xml"/><Relationship Id="rId1" Type="http://schemas.openxmlformats.org/officeDocument/2006/relationships/slideLayout" Target="../slideLayouts/slideLayout55.xml"/><Relationship Id="rId5" Type="http://schemas.openxmlformats.org/officeDocument/2006/relationships/image" Target="../media/image69.emf"/><Relationship Id="rId4" Type="http://schemas.openxmlformats.org/officeDocument/2006/relationships/image" Target="../media/image68.png"/></Relationships>
</file>

<file path=ppt/slides/_rels/slide97.xml.rels><?xml version="1.0" encoding="UTF-8" standalone="yes"?>
<Relationships xmlns="http://schemas.openxmlformats.org/package/2006/relationships"><Relationship Id="rId3" Type="http://schemas.openxmlformats.org/officeDocument/2006/relationships/image" Target="../media/image70.png"/><Relationship Id="rId7" Type="http://schemas.openxmlformats.org/officeDocument/2006/relationships/image" Target="../media/image74.emf"/><Relationship Id="rId2" Type="http://schemas.openxmlformats.org/officeDocument/2006/relationships/notesSlide" Target="../notesSlides/notesSlide44.xml"/><Relationship Id="rId1" Type="http://schemas.openxmlformats.org/officeDocument/2006/relationships/slideLayout" Target="../slideLayouts/slideLayout55.xml"/><Relationship Id="rId6" Type="http://schemas.openxmlformats.org/officeDocument/2006/relationships/image" Target="../media/image73.emf"/><Relationship Id="rId5" Type="http://schemas.openxmlformats.org/officeDocument/2006/relationships/image" Target="../media/image72.emf"/><Relationship Id="rId4" Type="http://schemas.openxmlformats.org/officeDocument/2006/relationships/image" Target="../media/image71.png"/></Relationships>
</file>

<file path=ppt/slides/_rels/slide98.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notesSlide" Target="../notesSlides/notesSlide45.xml"/><Relationship Id="rId1" Type="http://schemas.openxmlformats.org/officeDocument/2006/relationships/slideLayout" Target="../slideLayouts/slideLayout55.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 y="683697"/>
            <a:ext cx="9029700" cy="1748003"/>
          </a:xfrm>
          <a:effectLst>
            <a:outerShdw blurRad="50800" dist="38100" dir="2700000" algn="tl" rotWithShape="0">
              <a:prstClr val="black">
                <a:alpha val="40000"/>
              </a:prstClr>
            </a:outerShdw>
          </a:effectLst>
        </p:spPr>
        <p:txBody>
          <a:bodyPr>
            <a:normAutofit/>
          </a:bodyPr>
          <a:lstStyle/>
          <a:p>
            <a:pPr algn="ctr"/>
            <a:r>
              <a:rPr lang="en-IN" altLang="en-US" b="1" dirty="0">
                <a:solidFill>
                  <a:srgbClr val="FF0000"/>
                </a:solidFill>
              </a:rPr>
              <a:t>TCP/IP Protocol Suite: </a:t>
            </a:r>
            <a:r>
              <a:rPr lang="en-IN" altLang="en-US" b="1" dirty="0" smtClean="0">
                <a:solidFill>
                  <a:srgbClr val="FF0000"/>
                </a:solidFill>
              </a:rPr>
              <a:t>Transport </a:t>
            </a:r>
            <a:r>
              <a:rPr lang="en-IN" altLang="en-US" b="1" dirty="0">
                <a:solidFill>
                  <a:srgbClr val="FF0000"/>
                </a:solidFill>
              </a:rPr>
              <a:t>Layer</a:t>
            </a:r>
          </a:p>
        </p:txBody>
      </p:sp>
      <p:sp>
        <p:nvSpPr>
          <p:cNvPr id="3" name="Text Box 2"/>
          <p:cNvSpPr txBox="1"/>
          <p:nvPr/>
        </p:nvSpPr>
        <p:spPr>
          <a:xfrm>
            <a:off x="1416817" y="3631891"/>
            <a:ext cx="5504344" cy="1138773"/>
          </a:xfrm>
          <a:prstGeom prst="rect">
            <a:avLst/>
          </a:prstGeom>
          <a:noFill/>
        </p:spPr>
        <p:txBody>
          <a:bodyPr wrap="square" rtlCol="0">
            <a:spAutoFit/>
          </a:bodyPr>
          <a:lstStyle/>
          <a:p>
            <a:r>
              <a:rPr lang="en-IN" altLang="en-US" sz="2800" dirty="0" smtClean="0">
                <a:solidFill>
                  <a:srgbClr val="00B050"/>
                </a:solidFill>
                <a:latin typeface="Georgia" panose="02040502050405020303" charset="0"/>
                <a:cs typeface="Georgia" panose="02040502050405020303" charset="0"/>
              </a:rPr>
              <a:t>Faculty: Dr. </a:t>
            </a:r>
            <a:r>
              <a:rPr lang="en-IN" altLang="en-US" sz="2800" dirty="0" err="1" smtClean="0">
                <a:solidFill>
                  <a:srgbClr val="00B050"/>
                </a:solidFill>
                <a:latin typeface="Georgia" panose="02040502050405020303" charset="0"/>
                <a:cs typeface="Georgia" panose="02040502050405020303" charset="0"/>
              </a:rPr>
              <a:t>Asif</a:t>
            </a:r>
            <a:r>
              <a:rPr lang="en-IN" altLang="en-US" sz="2800" dirty="0" smtClean="0">
                <a:solidFill>
                  <a:srgbClr val="00B050"/>
                </a:solidFill>
                <a:latin typeface="Georgia" panose="02040502050405020303" charset="0"/>
                <a:cs typeface="Georgia" panose="02040502050405020303" charset="0"/>
              </a:rPr>
              <a:t> </a:t>
            </a:r>
            <a:r>
              <a:rPr lang="en-IN" altLang="en-US" sz="2800" dirty="0" err="1" smtClean="0">
                <a:solidFill>
                  <a:srgbClr val="00B050"/>
                </a:solidFill>
                <a:latin typeface="Georgia" panose="02040502050405020303" charset="0"/>
                <a:cs typeface="Georgia" panose="02040502050405020303" charset="0"/>
              </a:rPr>
              <a:t>Uddin</a:t>
            </a:r>
            <a:r>
              <a:rPr lang="en-IN" altLang="en-US" sz="2800" dirty="0" smtClean="0">
                <a:solidFill>
                  <a:srgbClr val="00B050"/>
                </a:solidFill>
                <a:latin typeface="Georgia" panose="02040502050405020303" charset="0"/>
                <a:cs typeface="Georgia" panose="02040502050405020303" charset="0"/>
              </a:rPr>
              <a:t> Khan</a:t>
            </a:r>
            <a:endParaRPr lang="en-IN" altLang="en-US" sz="2800" dirty="0">
              <a:solidFill>
                <a:srgbClr val="00B050"/>
              </a:solidFill>
              <a:latin typeface="Georgia" panose="02040502050405020303" charset="0"/>
              <a:cs typeface="Georgia" panose="02040502050405020303" charset="0"/>
            </a:endParaRPr>
          </a:p>
          <a:p>
            <a:r>
              <a:rPr lang="en-IN" altLang="en-US" sz="2400" dirty="0" smtClean="0">
                <a:solidFill>
                  <a:srgbClr val="00B050"/>
                </a:solidFill>
                <a:latin typeface="Georgia" panose="02040502050405020303" charset="0"/>
                <a:cs typeface="Georgia" panose="02040502050405020303" charset="0"/>
              </a:rPr>
              <a:t>Assistant Professor</a:t>
            </a:r>
          </a:p>
          <a:p>
            <a:r>
              <a:rPr lang="en-IN" altLang="en-US" sz="1600" dirty="0" smtClean="0">
                <a:solidFill>
                  <a:srgbClr val="00B050"/>
                </a:solidFill>
                <a:latin typeface="Georgia" panose="02040502050405020303" charset="0"/>
                <a:cs typeface="Georgia" panose="02040502050405020303" charset="0"/>
              </a:rPr>
              <a:t>KIIT </a:t>
            </a:r>
            <a:r>
              <a:rPr lang="en-IN" altLang="en-US" sz="1600" dirty="0">
                <a:solidFill>
                  <a:srgbClr val="00B050"/>
                </a:solidFill>
                <a:latin typeface="Georgia" panose="02040502050405020303" charset="0"/>
                <a:cs typeface="Georgia" panose="02040502050405020303" charset="0"/>
              </a:rPr>
              <a:t>University</a:t>
            </a:r>
          </a:p>
        </p:txBody>
      </p:sp>
      <p:sp>
        <p:nvSpPr>
          <p:cNvPr id="5" name="Slide Number Placeholder 4"/>
          <p:cNvSpPr>
            <a:spLocks noGrp="1"/>
          </p:cNvSpPr>
          <p:nvPr>
            <p:ph type="sldNum" sz="quarter" idx="12"/>
          </p:nvPr>
        </p:nvSpPr>
        <p:spPr/>
        <p:txBody>
          <a:bodyPr/>
          <a:lstStyle/>
          <a:p>
            <a:fld id="{3A98EE3D-8CD1-4C3F-BD1C-C98C9596463C}" type="slidenum">
              <a:rPr lang="en-US" smtClean="0"/>
              <a:pPr/>
              <a:t>1</a:t>
            </a:fld>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latin typeface="+mj-lt"/>
              </a:rPr>
              <a:t>ICANN Ranges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276710"/>
            <a:ext cx="8458200" cy="5075964"/>
          </a:xfrm>
        </p:spPr>
        <p:txBody>
          <a:bodyPr/>
          <a:lstStyle/>
          <a:p>
            <a:r>
              <a:rPr lang="en-US" dirty="0"/>
              <a:t>ICANN (Internet Corporation for Assigned Names and Numbers) has divided the port numbers into three ranges: </a:t>
            </a:r>
            <a:endParaRPr lang="en-US" dirty="0" smtClean="0"/>
          </a:p>
          <a:p>
            <a:pPr>
              <a:buFont typeface="Wingdings" pitchFamily="2" charset="2"/>
              <a:buChar char="ü"/>
            </a:pPr>
            <a:r>
              <a:rPr lang="en-US" dirty="0" smtClean="0"/>
              <a:t>well-known port numbers </a:t>
            </a:r>
            <a:r>
              <a:rPr lang="en-US" b="1" dirty="0" smtClean="0"/>
              <a:t>(0-1023)</a:t>
            </a:r>
            <a:endParaRPr lang="en-US" dirty="0" smtClean="0"/>
          </a:p>
          <a:p>
            <a:pPr>
              <a:buFont typeface="Wingdings" pitchFamily="2" charset="2"/>
              <a:buChar char="ü"/>
            </a:pPr>
            <a:r>
              <a:rPr lang="en-US" dirty="0" smtClean="0"/>
              <a:t>Registered port numbers </a:t>
            </a:r>
            <a:r>
              <a:rPr lang="en-US" b="1" dirty="0" smtClean="0"/>
              <a:t>(1024-49151)</a:t>
            </a:r>
            <a:endParaRPr lang="en-US" dirty="0" smtClean="0"/>
          </a:p>
          <a:p>
            <a:pPr>
              <a:buFont typeface="Wingdings" pitchFamily="2" charset="2"/>
              <a:buChar char="ü"/>
            </a:pPr>
            <a:r>
              <a:rPr lang="en-US" dirty="0" smtClean="0"/>
              <a:t>Dynamic </a:t>
            </a:r>
            <a:r>
              <a:rPr lang="en-US" dirty="0"/>
              <a:t>(or private</a:t>
            </a:r>
            <a:r>
              <a:rPr lang="en-US" dirty="0" smtClean="0"/>
              <a:t>) port numbers </a:t>
            </a:r>
            <a:r>
              <a:rPr lang="en-US" b="1" dirty="0" smtClean="0"/>
              <a:t>(49152-65535)</a:t>
            </a:r>
            <a:r>
              <a:rPr lang="en-US" dirty="0" smtClean="0"/>
              <a:t>  </a:t>
            </a:r>
            <a:endParaRPr lang="en-US" dirty="0"/>
          </a:p>
        </p:txBody>
      </p:sp>
      <p:sp>
        <p:nvSpPr>
          <p:cNvPr id="4" name="Slide Number Placeholder 3">
            <a:extLst>
              <a:ext uri="{FF2B5EF4-FFF2-40B4-BE49-F238E27FC236}">
                <a16:creationId xmlns:a16="http://schemas.microsoft.com/office/drawing/2014/main" xmlns="" id="{406609ED-3F07-4501-94BB-CEE6A74EDF21}"/>
              </a:ext>
            </a:extLst>
          </p:cNvPr>
          <p:cNvSpPr>
            <a:spLocks noGrp="1"/>
          </p:cNvSpPr>
          <p:nvPr>
            <p:ph type="sldNum" sz="quarter" idx="10"/>
          </p:nvPr>
        </p:nvSpPr>
        <p:spPr/>
        <p:txBody>
          <a:bodyPr/>
          <a:lstStyle/>
          <a:p>
            <a:fld id="{68151E55-6873-49E2-B8D5-2F265E6F1973}" type="slidenum">
              <a:rPr lang="en-US" smtClean="0">
                <a:latin typeface="+mj-lt"/>
              </a:rPr>
              <a:pPr/>
              <a:t>10</a:t>
            </a:fld>
            <a:endParaRPr lang="en-US">
              <a:latin typeface="+mj-lt"/>
            </a:endParaRPr>
          </a:p>
        </p:txBody>
      </p:sp>
    </p:spTree>
    <p:extLst>
      <p:ext uri="{BB962C8B-B14F-4D97-AF65-F5344CB8AC3E}">
        <p14:creationId xmlns:p14="http://schemas.microsoft.com/office/powerpoint/2010/main" xmlns="" val="3756135907"/>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5" name="Text Box 20"/>
          <p:cNvSpPr txBox="1">
            <a:spLocks noChangeArrowheads="1"/>
          </p:cNvSpPr>
          <p:nvPr/>
        </p:nvSpPr>
        <p:spPr bwMode="auto">
          <a:xfrm>
            <a:off x="76200" y="609600"/>
            <a:ext cx="8839200" cy="1816100"/>
          </a:xfrm>
          <a:prstGeom prst="rect">
            <a:avLst/>
          </a:prstGeom>
          <a:noFill/>
          <a:ln w="9525">
            <a:noFill/>
            <a:miter lim="800000"/>
            <a:headEnd/>
            <a:tailEnd/>
          </a:ln>
        </p:spPr>
        <p:txBody>
          <a:bodyPr>
            <a:spAutoFit/>
          </a:bodyPr>
          <a:lstStyle/>
          <a:p>
            <a:pPr algn="just" eaLnBrk="0" hangingPunct="0"/>
            <a:r>
              <a:rPr lang="en-US" altLang="zh-CN" sz="2800" b="0" i="0" dirty="0">
                <a:latin typeface="Times New Roman" pitchFamily="18" charset="0"/>
                <a:ea typeface="SimSun" pitchFamily="2" charset="-122"/>
              </a:rPr>
              <a:t>Suppose a TCP connection is transferring a file of 5,000 bytes. The first byte is numbered 10,001. What are the sequence numbers for each segment if data are sent in five segments, each carrying 1,000 bytes?</a:t>
            </a:r>
            <a:endParaRPr lang="en-US" altLang="zh-CN" sz="2800" b="0" i="0" dirty="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85347"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85348"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3.17</a:t>
              </a:r>
            </a:p>
          </p:txBody>
        </p:sp>
      </p:grpSp>
      <p:sp>
        <p:nvSpPr>
          <p:cNvPr id="185349" name="Text Box 20"/>
          <p:cNvSpPr txBox="1">
            <a:spLocks noChangeArrowheads="1"/>
          </p:cNvSpPr>
          <p:nvPr/>
        </p:nvSpPr>
        <p:spPr bwMode="auto">
          <a:xfrm>
            <a:off x="76200" y="2514600"/>
            <a:ext cx="8839200" cy="1384300"/>
          </a:xfrm>
          <a:prstGeom prst="rect">
            <a:avLst/>
          </a:prstGeom>
          <a:noFill/>
          <a:ln w="9525">
            <a:noFill/>
            <a:miter lim="800000"/>
            <a:headEnd/>
            <a:tailEnd/>
          </a:ln>
        </p:spPr>
        <p:txBody>
          <a:bodyPr>
            <a:spAutoFit/>
          </a:bodyPr>
          <a:lstStyle/>
          <a:p>
            <a:pPr algn="just" eaLnBrk="0" hangingPunct="0"/>
            <a:r>
              <a:rPr lang="en-US" altLang="zh-CN" sz="2800" i="0" dirty="0">
                <a:solidFill>
                  <a:srgbClr val="FF0000"/>
                </a:solidFill>
                <a:latin typeface="Times New Roman" pitchFamily="18" charset="0"/>
                <a:ea typeface="SimSun" pitchFamily="2" charset="-122"/>
              </a:rPr>
              <a:t>Solution</a:t>
            </a:r>
          </a:p>
          <a:p>
            <a:pPr algn="just" eaLnBrk="0" hangingPunct="0"/>
            <a:r>
              <a:rPr lang="en-US" altLang="zh-CN" sz="2800" b="0" i="0" dirty="0">
                <a:latin typeface="Times New Roman" pitchFamily="18" charset="0"/>
                <a:ea typeface="SimSun" pitchFamily="2" charset="-122"/>
              </a:rPr>
              <a:t>The following shows the sequence number for each segment:</a:t>
            </a:r>
            <a:endParaRPr lang="en-US" altLang="zh-CN" sz="2800" b="0" i="0" dirty="0">
              <a:latin typeface="Times New Roman" pitchFamily="18" charset="0"/>
              <a:ea typeface="SimSun" pitchFamily="2" charset="-122"/>
              <a:cs typeface="Times New Roman" pitchFamily="18" charset="0"/>
            </a:endParaRPr>
          </a:p>
        </p:txBody>
      </p:sp>
      <p:grpSp>
        <p:nvGrpSpPr>
          <p:cNvPr id="3" name="Group 1"/>
          <p:cNvGrpSpPr>
            <a:grpSpLocks/>
          </p:cNvGrpSpPr>
          <p:nvPr/>
        </p:nvGrpSpPr>
        <p:grpSpPr bwMode="auto">
          <a:xfrm>
            <a:off x="365125" y="4038600"/>
            <a:ext cx="8407400" cy="2122488"/>
            <a:chOff x="365760" y="4038599"/>
            <a:chExt cx="8407212" cy="2121771"/>
          </a:xfrm>
        </p:grpSpPr>
        <p:pic>
          <p:nvPicPr>
            <p:cNvPr id="185351" name="Picture 9"/>
            <p:cNvPicPr>
              <a:picLocks noChangeAspect="1" noChangeArrowheads="1"/>
            </p:cNvPicPr>
            <p:nvPr/>
          </p:nvPicPr>
          <p:blipFill>
            <a:blip r:embed="rId3"/>
            <a:srcRect/>
            <a:stretch>
              <a:fillRect/>
            </a:stretch>
          </p:blipFill>
          <p:spPr bwMode="auto">
            <a:xfrm>
              <a:off x="381000" y="4114800"/>
              <a:ext cx="8391972" cy="2045570"/>
            </a:xfrm>
            <a:prstGeom prst="rect">
              <a:avLst/>
            </a:prstGeom>
            <a:noFill/>
            <a:ln w="9525">
              <a:noFill/>
              <a:miter lim="800000"/>
              <a:headEnd/>
              <a:tailEnd/>
            </a:ln>
          </p:spPr>
        </p:pic>
        <p:sp>
          <p:nvSpPr>
            <p:cNvPr id="185352" name="Rectangle 9"/>
            <p:cNvSpPr>
              <a:spLocks noChangeArrowheads="1"/>
            </p:cNvSpPr>
            <p:nvPr/>
          </p:nvSpPr>
          <p:spPr bwMode="auto">
            <a:xfrm>
              <a:off x="365760" y="4038599"/>
              <a:ext cx="8321040" cy="2011680"/>
            </a:xfrm>
            <a:prstGeom prst="rect">
              <a:avLst/>
            </a:prstGeom>
            <a:noFill/>
            <a:ln w="57150">
              <a:solidFill>
                <a:schemeClr val="tx1"/>
              </a:solidFill>
              <a:round/>
              <a:headEnd/>
              <a:tailEnd/>
            </a:ln>
          </p:spPr>
          <p:txBody>
            <a:bodyPr/>
            <a:lstStyle/>
            <a:p>
              <a:pPr eaLnBrk="0" hangingPunct="0"/>
              <a:endParaRPr lang="en-US" altLang="zh-CN">
                <a:ea typeface="SimSun"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3"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4"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5"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6"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7"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8"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399"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7400" name="Text Box 9"/>
          <p:cNvSpPr txBox="1">
            <a:spLocks noChangeArrowheads="1"/>
          </p:cNvSpPr>
          <p:nvPr/>
        </p:nvSpPr>
        <p:spPr bwMode="auto">
          <a:xfrm>
            <a:off x="1143000" y="0"/>
            <a:ext cx="3095625"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3.4.3  Segment</a:t>
            </a:r>
          </a:p>
        </p:txBody>
      </p:sp>
      <p:sp>
        <p:nvSpPr>
          <p:cNvPr id="6155" name="Rectangle 10"/>
          <p:cNvSpPr>
            <a:spLocks noChangeArrowheads="1"/>
          </p:cNvSpPr>
          <p:nvPr/>
        </p:nvSpPr>
        <p:spPr bwMode="auto">
          <a:xfrm>
            <a:off x="381000" y="1293813"/>
            <a:ext cx="7924800" cy="1384300"/>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Before discussing TCP in more detail, let us discuss the TCP packets themselves. A packet in TCP is called a </a:t>
            </a:r>
            <a:r>
              <a:rPr lang="en-US" sz="2800" dirty="0">
                <a:solidFill>
                  <a:srgbClr val="FF0000"/>
                </a:solidFill>
                <a:effectLst>
                  <a:outerShdw blurRad="38100" dist="38100" dir="2700000" algn="tl">
                    <a:srgbClr val="000000">
                      <a:alpha val="43137"/>
                    </a:srgbClr>
                  </a:outerShdw>
                </a:effectLst>
                <a:latin typeface="Times New Roman" panose="02020603050405020304" pitchFamily="18" charset="0"/>
              </a:rPr>
              <a:t>segment</a:t>
            </a:r>
            <a:r>
              <a:rPr lang="en-US" sz="2800" dirty="0">
                <a:effectLst>
                  <a:outerShdw blurRad="38100" dist="38100" dir="2700000" algn="tl">
                    <a:srgbClr val="000000">
                      <a:alpha val="43137"/>
                    </a:srgbClr>
                  </a:outerShdw>
                </a:effectLst>
                <a:latin typeface="Times New Roman" panose="02020603050405020304" pitchFamily="18" charset="0"/>
              </a:rPr>
              <a:t>.</a:t>
            </a:r>
          </a:p>
        </p:txBody>
      </p:sp>
      <p:sp>
        <p:nvSpPr>
          <p:cNvPr id="12" name="Rectangle 11"/>
          <p:cNvSpPr/>
          <p:nvPr/>
        </p:nvSpPr>
        <p:spPr>
          <a:xfrm>
            <a:off x="457200" y="29972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Format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457200" y="38354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Encapsulation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wipe(left)">
                                      <p:cBhvr>
                                        <p:cTn id="12"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3.44: </a:t>
            </a:r>
            <a:r>
              <a:rPr lang="en-US" altLang="zh-CN" sz="2000">
                <a:latin typeface="Times-BoldItalic"/>
                <a:ea typeface="SimSun" pitchFamily="2" charset="-122"/>
              </a:rPr>
              <a:t>TCP segment format</a:t>
            </a:r>
          </a:p>
        </p:txBody>
      </p:sp>
      <p:pic>
        <p:nvPicPr>
          <p:cNvPr id="66565" name="Picture 5"/>
          <p:cNvPicPr>
            <a:picLocks noChangeAspect="1" noChangeArrowheads="1"/>
          </p:cNvPicPr>
          <p:nvPr/>
        </p:nvPicPr>
        <p:blipFill>
          <a:blip r:embed="rId3"/>
          <a:srcRect/>
          <a:stretch>
            <a:fillRect/>
          </a:stretch>
        </p:blipFill>
        <p:spPr bwMode="auto">
          <a:xfrm>
            <a:off x="1536700" y="914400"/>
            <a:ext cx="6235700" cy="915988"/>
          </a:xfrm>
          <a:prstGeom prst="rect">
            <a:avLst/>
          </a:prstGeom>
          <a:noFill/>
          <a:ln w="9525">
            <a:noFill/>
            <a:miter lim="800000"/>
            <a:headEnd/>
            <a:tailEnd/>
          </a:ln>
        </p:spPr>
      </p:pic>
      <p:pic>
        <p:nvPicPr>
          <p:cNvPr id="66566" name="Picture 6"/>
          <p:cNvPicPr>
            <a:picLocks noChangeAspect="1" noChangeArrowheads="1"/>
          </p:cNvPicPr>
          <p:nvPr/>
        </p:nvPicPr>
        <p:blipFill>
          <a:blip r:embed="rId4"/>
          <a:srcRect/>
          <a:stretch>
            <a:fillRect/>
          </a:stretch>
        </p:blipFill>
        <p:spPr bwMode="auto">
          <a:xfrm>
            <a:off x="338138" y="2755900"/>
            <a:ext cx="8348662" cy="3636963"/>
          </a:xfrm>
          <a:prstGeom prst="rect">
            <a:avLst/>
          </a:prstGeom>
          <a:noFill/>
          <a:ln w="9525">
            <a:noFill/>
            <a:miter lim="800000"/>
            <a:headEnd/>
            <a:tailEnd/>
          </a:ln>
        </p:spPr>
      </p:pic>
      <p:pic>
        <p:nvPicPr>
          <p:cNvPr id="207877" name="Picture 8"/>
          <p:cNvPicPr>
            <a:picLocks noChangeAspect="1" noChangeArrowheads="1"/>
          </p:cNvPicPr>
          <p:nvPr/>
        </p:nvPicPr>
        <p:blipFill>
          <a:blip r:embed="rId5"/>
          <a:srcRect/>
          <a:stretch>
            <a:fillRect/>
          </a:stretch>
        </p:blipFill>
        <p:spPr bwMode="auto">
          <a:xfrm>
            <a:off x="398463" y="1962150"/>
            <a:ext cx="8059737" cy="779463"/>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56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207877"/>
                                        </p:tgtEl>
                                        <p:attrNameLst>
                                          <p:attrName>style.visibility</p:attrName>
                                        </p:attrNameLst>
                                      </p:cBhvr>
                                      <p:to>
                                        <p:strVal val="visible"/>
                                      </p:to>
                                    </p:set>
                                    <p:animEffect transition="in" filter="wipe(up)">
                                      <p:cBhvr>
                                        <p:cTn id="11" dur="500"/>
                                        <p:tgtEl>
                                          <p:spTgt spid="20787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66566"/>
                                        </p:tgtEl>
                                        <p:attrNameLst>
                                          <p:attrName>style.visibility</p:attrName>
                                        </p:attrNameLst>
                                      </p:cBhvr>
                                      <p:to>
                                        <p:strVal val="visible"/>
                                      </p:to>
                                    </p:set>
                                    <p:animEffect transition="in" filter="wipe(up)">
                                      <p:cBhvr>
                                        <p:cTn id="16" dur="500"/>
                                        <p:tgtEl>
                                          <p:spTgt spid="665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3.45: </a:t>
            </a:r>
            <a:r>
              <a:rPr lang="en-US" altLang="zh-CN" sz="2000">
                <a:latin typeface="Times-BoldItalic"/>
                <a:ea typeface="SimSun" pitchFamily="2" charset="-122"/>
              </a:rPr>
              <a:t>Control field</a:t>
            </a:r>
          </a:p>
        </p:txBody>
      </p:sp>
      <p:pic>
        <p:nvPicPr>
          <p:cNvPr id="67589" name="Picture 5"/>
          <p:cNvPicPr>
            <a:picLocks noChangeAspect="1" noChangeArrowheads="1"/>
          </p:cNvPicPr>
          <p:nvPr/>
        </p:nvPicPr>
        <p:blipFill>
          <a:blip r:embed="rId3"/>
          <a:srcRect/>
          <a:stretch>
            <a:fillRect/>
          </a:stretch>
        </p:blipFill>
        <p:spPr bwMode="auto">
          <a:xfrm>
            <a:off x="1371600" y="1431925"/>
            <a:ext cx="6267450" cy="1600200"/>
          </a:xfrm>
          <a:prstGeom prst="rect">
            <a:avLst/>
          </a:prstGeom>
          <a:noFill/>
          <a:ln w="9525">
            <a:noFill/>
            <a:miter lim="800000"/>
            <a:headEnd/>
            <a:tailEnd/>
          </a:ln>
        </p:spPr>
      </p:pic>
      <p:pic>
        <p:nvPicPr>
          <p:cNvPr id="67590" name="Picture 6"/>
          <p:cNvPicPr>
            <a:picLocks noChangeAspect="1" noChangeArrowheads="1"/>
          </p:cNvPicPr>
          <p:nvPr/>
        </p:nvPicPr>
        <p:blipFill>
          <a:blip r:embed="rId4"/>
          <a:srcRect/>
          <a:stretch>
            <a:fillRect/>
          </a:stretch>
        </p:blipFill>
        <p:spPr bwMode="auto">
          <a:xfrm>
            <a:off x="3048000" y="3810000"/>
            <a:ext cx="3282950" cy="14636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5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5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7"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38"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39"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40"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41"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42"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43"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93544" name="Text Box 9"/>
          <p:cNvSpPr txBox="1">
            <a:spLocks noChangeArrowheads="1"/>
          </p:cNvSpPr>
          <p:nvPr/>
        </p:nvSpPr>
        <p:spPr bwMode="auto">
          <a:xfrm>
            <a:off x="1143000" y="0"/>
            <a:ext cx="4895850"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3.4.4  A TCP Connection</a:t>
            </a:r>
          </a:p>
        </p:txBody>
      </p:sp>
      <p:sp>
        <p:nvSpPr>
          <p:cNvPr id="6155" name="Rectangle 10"/>
          <p:cNvSpPr>
            <a:spLocks noChangeArrowheads="1"/>
          </p:cNvSpPr>
          <p:nvPr/>
        </p:nvSpPr>
        <p:spPr bwMode="auto">
          <a:xfrm>
            <a:off x="381000" y="1293813"/>
            <a:ext cx="7924800" cy="3540125"/>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TCP is connection-oriented. As discussed before, a connection-oriented transport protocol establishes a logical path between the source and destination. All of the segments belonging to a message are then sent over this logical path. Using a single logical pathway for the entire message facilitates the acknowledgment process as well as retransmission of damaged or lost frames.</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8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8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8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8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9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9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95592"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3.4.4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2" name="Rectangle 11"/>
          <p:cNvSpPr/>
          <p:nvPr/>
        </p:nvSpPr>
        <p:spPr>
          <a:xfrm>
            <a:off x="304800" y="10160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Connection Establishment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304800" y="2514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Data Transfer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6" name="Rectangle 15"/>
          <p:cNvSpPr/>
          <p:nvPr/>
        </p:nvSpPr>
        <p:spPr>
          <a:xfrm>
            <a:off x="762000" y="1524000"/>
            <a:ext cx="7831138"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Three-Way Handshaking</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SYN Flooding Attack</a:t>
            </a:r>
          </a:p>
        </p:txBody>
      </p:sp>
      <p:sp>
        <p:nvSpPr>
          <p:cNvPr id="17" name="Rectangle 16"/>
          <p:cNvSpPr/>
          <p:nvPr/>
        </p:nvSpPr>
        <p:spPr>
          <a:xfrm>
            <a:off x="838200" y="3200400"/>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Pushing Data</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Urgent Data</a:t>
            </a:r>
          </a:p>
        </p:txBody>
      </p:sp>
      <p:sp>
        <p:nvSpPr>
          <p:cNvPr id="15" name="Rectangle 14"/>
          <p:cNvSpPr/>
          <p:nvPr/>
        </p:nvSpPr>
        <p:spPr>
          <a:xfrm>
            <a:off x="304800" y="415131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Connection Termination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863600" y="4800600"/>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Three-Way Handshaking</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Half-Close</a:t>
            </a:r>
          </a:p>
        </p:txBody>
      </p:sp>
      <p:sp>
        <p:nvSpPr>
          <p:cNvPr id="19" name="Rectangle 18"/>
          <p:cNvSpPr/>
          <p:nvPr/>
        </p:nvSpPr>
        <p:spPr>
          <a:xfrm>
            <a:off x="304800" y="5691188"/>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Connection Reset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9">
                                            <p:txEl>
                                              <p:pRg st="0" end="0"/>
                                            </p:txEl>
                                          </p:spTgt>
                                        </p:tgtEl>
                                        <p:attrNameLst>
                                          <p:attrName>style.visibility</p:attrName>
                                        </p:attrNameLst>
                                      </p:cBhvr>
                                      <p:to>
                                        <p:strVal val="visible"/>
                                      </p:to>
                                    </p:set>
                                    <p:animEffect transition="in" filter="wipe(left)">
                                      <p:cBhvr>
                                        <p:cTn id="37"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P spid="17" grpId="0"/>
      <p:bldP spid="15" grpId="0"/>
      <p:bldP spid="18"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3" name="Rectangle 14"/>
          <p:cNvSpPr>
            <a:spLocks noChangeArrowheads="1"/>
          </p:cNvSpPr>
          <p:nvPr/>
        </p:nvSpPr>
        <p:spPr bwMode="auto">
          <a:xfrm>
            <a:off x="152400" y="133350"/>
            <a:ext cx="87630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3.47: </a:t>
            </a:r>
            <a:r>
              <a:rPr lang="en-US" altLang="zh-CN" sz="2000">
                <a:latin typeface="Times-BoldItalic"/>
                <a:ea typeface="SimSun" pitchFamily="2" charset="-122"/>
              </a:rPr>
              <a:t>Connection establishment using three-way handshaking</a:t>
            </a:r>
          </a:p>
        </p:txBody>
      </p:sp>
      <p:pic>
        <p:nvPicPr>
          <p:cNvPr id="2050" name="Picture 2"/>
          <p:cNvPicPr>
            <a:picLocks noChangeAspect="1" noChangeArrowheads="1"/>
          </p:cNvPicPr>
          <p:nvPr/>
        </p:nvPicPr>
        <p:blipFill>
          <a:blip r:embed="rId3"/>
          <a:srcRect/>
          <a:stretch>
            <a:fillRect/>
          </a:stretch>
        </p:blipFill>
        <p:spPr bwMode="auto">
          <a:xfrm>
            <a:off x="1143000" y="2971800"/>
            <a:ext cx="1279525" cy="309563"/>
          </a:xfrm>
          <a:prstGeom prst="rect">
            <a:avLst/>
          </a:prstGeom>
          <a:noFill/>
          <a:ln w="9525">
            <a:noFill/>
            <a:miter lim="800000"/>
            <a:headEnd/>
            <a:tailEnd/>
          </a:ln>
        </p:spPr>
      </p:pic>
      <p:pic>
        <p:nvPicPr>
          <p:cNvPr id="2051" name="Picture 3"/>
          <p:cNvPicPr>
            <a:picLocks noChangeAspect="1" noChangeArrowheads="1"/>
          </p:cNvPicPr>
          <p:nvPr/>
        </p:nvPicPr>
        <p:blipFill>
          <a:blip r:embed="rId4"/>
          <a:srcRect/>
          <a:stretch>
            <a:fillRect/>
          </a:stretch>
        </p:blipFill>
        <p:spPr bwMode="auto">
          <a:xfrm>
            <a:off x="6734175" y="2641600"/>
            <a:ext cx="1266825" cy="330200"/>
          </a:xfrm>
          <a:prstGeom prst="rect">
            <a:avLst/>
          </a:prstGeom>
          <a:noFill/>
          <a:ln w="9525">
            <a:noFill/>
            <a:miter lim="800000"/>
            <a:headEnd/>
            <a:tailEnd/>
          </a:ln>
        </p:spPr>
      </p:pic>
      <p:pic>
        <p:nvPicPr>
          <p:cNvPr id="2056" name="Picture 8"/>
          <p:cNvPicPr>
            <a:picLocks noChangeAspect="1" noChangeArrowheads="1"/>
          </p:cNvPicPr>
          <p:nvPr/>
        </p:nvPicPr>
        <p:blipFill>
          <a:blip r:embed="rId5"/>
          <a:srcRect/>
          <a:stretch>
            <a:fillRect/>
          </a:stretch>
        </p:blipFill>
        <p:spPr bwMode="auto">
          <a:xfrm>
            <a:off x="2514600" y="2743200"/>
            <a:ext cx="4143375" cy="1008063"/>
          </a:xfrm>
          <a:prstGeom prst="rect">
            <a:avLst/>
          </a:prstGeom>
          <a:noFill/>
          <a:ln w="9525">
            <a:noFill/>
            <a:miter lim="800000"/>
            <a:headEnd/>
            <a:tailEnd/>
          </a:ln>
        </p:spPr>
      </p:pic>
      <p:grpSp>
        <p:nvGrpSpPr>
          <p:cNvPr id="2" name="Group 1"/>
          <p:cNvGrpSpPr>
            <a:grpSpLocks/>
          </p:cNvGrpSpPr>
          <p:nvPr/>
        </p:nvGrpSpPr>
        <p:grpSpPr bwMode="auto">
          <a:xfrm>
            <a:off x="471488" y="1019175"/>
            <a:ext cx="8124825" cy="5405438"/>
            <a:chOff x="471823" y="1019462"/>
            <a:chExt cx="8124153" cy="5404915"/>
          </a:xfrm>
        </p:grpSpPr>
        <p:pic>
          <p:nvPicPr>
            <p:cNvPr id="197638" name="Picture 4"/>
            <p:cNvPicPr>
              <a:picLocks noChangeAspect="1" noChangeArrowheads="1"/>
            </p:cNvPicPr>
            <p:nvPr/>
          </p:nvPicPr>
          <p:blipFill>
            <a:blip r:embed="rId6"/>
            <a:srcRect/>
            <a:stretch>
              <a:fillRect/>
            </a:stretch>
          </p:blipFill>
          <p:spPr bwMode="auto">
            <a:xfrm>
              <a:off x="943728" y="2133600"/>
              <a:ext cx="123068" cy="4023360"/>
            </a:xfrm>
            <a:prstGeom prst="rect">
              <a:avLst/>
            </a:prstGeom>
            <a:noFill/>
            <a:ln w="9525">
              <a:noFill/>
              <a:miter lim="800000"/>
              <a:headEnd/>
              <a:tailEnd/>
            </a:ln>
          </p:spPr>
        </p:pic>
        <p:pic>
          <p:nvPicPr>
            <p:cNvPr id="197639" name="Picture 4"/>
            <p:cNvPicPr>
              <a:picLocks noChangeAspect="1" noChangeArrowheads="1"/>
            </p:cNvPicPr>
            <p:nvPr/>
          </p:nvPicPr>
          <p:blipFill>
            <a:blip r:embed="rId6"/>
            <a:srcRect/>
            <a:stretch>
              <a:fillRect/>
            </a:stretch>
          </p:blipFill>
          <p:spPr bwMode="auto">
            <a:xfrm>
              <a:off x="2438400" y="2133600"/>
              <a:ext cx="123068" cy="4023360"/>
            </a:xfrm>
            <a:prstGeom prst="rect">
              <a:avLst/>
            </a:prstGeom>
            <a:noFill/>
            <a:ln w="9525">
              <a:noFill/>
              <a:miter lim="800000"/>
              <a:headEnd/>
              <a:tailEnd/>
            </a:ln>
          </p:spPr>
        </p:pic>
        <p:pic>
          <p:nvPicPr>
            <p:cNvPr id="197640" name="Picture 4"/>
            <p:cNvPicPr>
              <a:picLocks noChangeAspect="1" noChangeArrowheads="1"/>
            </p:cNvPicPr>
            <p:nvPr/>
          </p:nvPicPr>
          <p:blipFill>
            <a:blip r:embed="rId6"/>
            <a:srcRect/>
            <a:stretch>
              <a:fillRect/>
            </a:stretch>
          </p:blipFill>
          <p:spPr bwMode="auto">
            <a:xfrm>
              <a:off x="6658732" y="2133600"/>
              <a:ext cx="123068" cy="4023360"/>
            </a:xfrm>
            <a:prstGeom prst="rect">
              <a:avLst/>
            </a:prstGeom>
            <a:noFill/>
            <a:ln w="9525">
              <a:noFill/>
              <a:miter lim="800000"/>
              <a:headEnd/>
              <a:tailEnd/>
            </a:ln>
          </p:spPr>
        </p:pic>
        <p:pic>
          <p:nvPicPr>
            <p:cNvPr id="197641" name="Picture 4"/>
            <p:cNvPicPr>
              <a:picLocks noChangeAspect="1" noChangeArrowheads="1"/>
            </p:cNvPicPr>
            <p:nvPr/>
          </p:nvPicPr>
          <p:blipFill>
            <a:blip r:embed="rId6"/>
            <a:srcRect/>
            <a:stretch>
              <a:fillRect/>
            </a:stretch>
          </p:blipFill>
          <p:spPr bwMode="auto">
            <a:xfrm>
              <a:off x="8001000" y="2133600"/>
              <a:ext cx="123068" cy="4023360"/>
            </a:xfrm>
            <a:prstGeom prst="rect">
              <a:avLst/>
            </a:prstGeom>
            <a:noFill/>
            <a:ln w="9525">
              <a:noFill/>
              <a:miter lim="800000"/>
              <a:headEnd/>
              <a:tailEnd/>
            </a:ln>
          </p:spPr>
        </p:pic>
        <p:pic>
          <p:nvPicPr>
            <p:cNvPr id="197642" name="Picture 5"/>
            <p:cNvPicPr>
              <a:picLocks noChangeAspect="1" noChangeArrowheads="1"/>
            </p:cNvPicPr>
            <p:nvPr/>
          </p:nvPicPr>
          <p:blipFill>
            <a:blip r:embed="rId7"/>
            <a:srcRect/>
            <a:stretch>
              <a:fillRect/>
            </a:stretch>
          </p:blipFill>
          <p:spPr bwMode="auto">
            <a:xfrm>
              <a:off x="2297497" y="6206753"/>
              <a:ext cx="404873" cy="217624"/>
            </a:xfrm>
            <a:prstGeom prst="rect">
              <a:avLst/>
            </a:prstGeom>
            <a:noFill/>
            <a:ln w="9525">
              <a:noFill/>
              <a:miter lim="800000"/>
              <a:headEnd/>
              <a:tailEnd/>
            </a:ln>
          </p:spPr>
        </p:pic>
        <p:pic>
          <p:nvPicPr>
            <p:cNvPr id="197643" name="Picture 5"/>
            <p:cNvPicPr>
              <a:picLocks noChangeAspect="1" noChangeArrowheads="1"/>
            </p:cNvPicPr>
            <p:nvPr/>
          </p:nvPicPr>
          <p:blipFill>
            <a:blip r:embed="rId7"/>
            <a:srcRect/>
            <a:stretch>
              <a:fillRect/>
            </a:stretch>
          </p:blipFill>
          <p:spPr bwMode="auto">
            <a:xfrm>
              <a:off x="802825" y="6206753"/>
              <a:ext cx="404873" cy="217624"/>
            </a:xfrm>
            <a:prstGeom prst="rect">
              <a:avLst/>
            </a:prstGeom>
            <a:noFill/>
            <a:ln w="9525">
              <a:noFill/>
              <a:miter lim="800000"/>
              <a:headEnd/>
              <a:tailEnd/>
            </a:ln>
          </p:spPr>
        </p:pic>
        <p:pic>
          <p:nvPicPr>
            <p:cNvPr id="197644" name="Picture 5"/>
            <p:cNvPicPr>
              <a:picLocks noChangeAspect="1" noChangeArrowheads="1"/>
            </p:cNvPicPr>
            <p:nvPr/>
          </p:nvPicPr>
          <p:blipFill>
            <a:blip r:embed="rId7"/>
            <a:srcRect/>
            <a:stretch>
              <a:fillRect/>
            </a:stretch>
          </p:blipFill>
          <p:spPr bwMode="auto">
            <a:xfrm>
              <a:off x="6553200" y="6206753"/>
              <a:ext cx="404873" cy="217624"/>
            </a:xfrm>
            <a:prstGeom prst="rect">
              <a:avLst/>
            </a:prstGeom>
            <a:noFill/>
            <a:ln w="9525">
              <a:noFill/>
              <a:miter lim="800000"/>
              <a:headEnd/>
              <a:tailEnd/>
            </a:ln>
          </p:spPr>
        </p:pic>
        <p:pic>
          <p:nvPicPr>
            <p:cNvPr id="197645" name="Picture 5"/>
            <p:cNvPicPr>
              <a:picLocks noChangeAspect="1" noChangeArrowheads="1"/>
            </p:cNvPicPr>
            <p:nvPr/>
          </p:nvPicPr>
          <p:blipFill>
            <a:blip r:embed="rId7"/>
            <a:srcRect/>
            <a:stretch>
              <a:fillRect/>
            </a:stretch>
          </p:blipFill>
          <p:spPr bwMode="auto">
            <a:xfrm>
              <a:off x="7900927" y="6206753"/>
              <a:ext cx="404873" cy="217624"/>
            </a:xfrm>
            <a:prstGeom prst="rect">
              <a:avLst/>
            </a:prstGeom>
            <a:noFill/>
            <a:ln w="9525">
              <a:noFill/>
              <a:miter lim="800000"/>
              <a:headEnd/>
              <a:tailEnd/>
            </a:ln>
          </p:spPr>
        </p:pic>
        <p:pic>
          <p:nvPicPr>
            <p:cNvPr id="197646" name="Picture 9"/>
            <p:cNvPicPr>
              <a:picLocks noChangeAspect="1" noChangeArrowheads="1"/>
            </p:cNvPicPr>
            <p:nvPr/>
          </p:nvPicPr>
          <p:blipFill>
            <a:blip r:embed="rId8"/>
            <a:srcRect/>
            <a:stretch>
              <a:fillRect/>
            </a:stretch>
          </p:blipFill>
          <p:spPr bwMode="auto">
            <a:xfrm>
              <a:off x="471823" y="1019462"/>
              <a:ext cx="8124153" cy="1407896"/>
            </a:xfrm>
            <a:prstGeom prst="rect">
              <a:avLst/>
            </a:prstGeom>
            <a:noFill/>
            <a:ln w="9525">
              <a:noFill/>
              <a:miter lim="800000"/>
              <a:headEnd/>
              <a:tailEnd/>
            </a:ln>
          </p:spPr>
        </p:pic>
      </p:grpSp>
      <p:pic>
        <p:nvPicPr>
          <p:cNvPr id="2052" name="Picture 4"/>
          <p:cNvPicPr>
            <a:picLocks noChangeAspect="1" noChangeArrowheads="1"/>
          </p:cNvPicPr>
          <p:nvPr/>
        </p:nvPicPr>
        <p:blipFill>
          <a:blip r:embed="rId9"/>
          <a:srcRect/>
          <a:stretch>
            <a:fillRect/>
          </a:stretch>
        </p:blipFill>
        <p:spPr bwMode="auto">
          <a:xfrm>
            <a:off x="4038600" y="1631950"/>
            <a:ext cx="979488" cy="444500"/>
          </a:xfrm>
          <a:prstGeom prst="rect">
            <a:avLst/>
          </a:prstGeom>
          <a:noFill/>
          <a:ln w="9525">
            <a:noFill/>
            <a:miter lim="800000"/>
            <a:headEnd/>
            <a:tailEnd/>
          </a:ln>
        </p:spPr>
      </p:pic>
      <p:pic>
        <p:nvPicPr>
          <p:cNvPr id="2058" name="Picture 10"/>
          <p:cNvPicPr>
            <a:picLocks noChangeAspect="1" noChangeArrowheads="1"/>
          </p:cNvPicPr>
          <p:nvPr/>
        </p:nvPicPr>
        <p:blipFill>
          <a:blip r:embed="rId10"/>
          <a:srcRect/>
          <a:stretch>
            <a:fillRect/>
          </a:stretch>
        </p:blipFill>
        <p:spPr bwMode="auto">
          <a:xfrm>
            <a:off x="2562225" y="3752850"/>
            <a:ext cx="4124325" cy="1047750"/>
          </a:xfrm>
          <a:prstGeom prst="rect">
            <a:avLst/>
          </a:prstGeom>
          <a:noFill/>
          <a:ln w="9525">
            <a:noFill/>
            <a:miter lim="800000"/>
            <a:headEnd/>
            <a:tailEnd/>
          </a:ln>
        </p:spPr>
      </p:pic>
      <p:pic>
        <p:nvPicPr>
          <p:cNvPr id="2060" name="Picture 12"/>
          <p:cNvPicPr>
            <a:picLocks noChangeAspect="1" noChangeArrowheads="1"/>
          </p:cNvPicPr>
          <p:nvPr/>
        </p:nvPicPr>
        <p:blipFill>
          <a:blip r:embed="rId11"/>
          <a:srcRect/>
          <a:stretch>
            <a:fillRect/>
          </a:stretch>
        </p:blipFill>
        <p:spPr bwMode="auto">
          <a:xfrm>
            <a:off x="2517775" y="4800600"/>
            <a:ext cx="4140200" cy="990600"/>
          </a:xfrm>
          <a:prstGeom prst="rect">
            <a:avLst/>
          </a:prstGeom>
          <a:noFill/>
          <a:ln w="9525">
            <a:noFill/>
            <a:miter lim="800000"/>
            <a:headEnd/>
            <a:tailEnd/>
          </a:ln>
        </p:spPr>
      </p:pic>
      <p:pic>
        <p:nvPicPr>
          <p:cNvPr id="2061" name="Picture 13"/>
          <p:cNvPicPr>
            <a:picLocks noChangeAspect="1" noChangeArrowheads="1"/>
          </p:cNvPicPr>
          <p:nvPr/>
        </p:nvPicPr>
        <p:blipFill>
          <a:blip r:embed="rId12"/>
          <a:srcRect/>
          <a:stretch>
            <a:fillRect/>
          </a:stretch>
        </p:blipFill>
        <p:spPr bwMode="auto">
          <a:xfrm>
            <a:off x="1076325" y="3992563"/>
            <a:ext cx="1362075" cy="568325"/>
          </a:xfrm>
          <a:prstGeom prst="rect">
            <a:avLst/>
          </a:prstGeom>
          <a:noFill/>
          <a:ln w="9525">
            <a:noFill/>
            <a:miter lim="800000"/>
            <a:headEnd/>
            <a:tailEnd/>
          </a:ln>
        </p:spPr>
      </p:pic>
      <p:pic>
        <p:nvPicPr>
          <p:cNvPr id="2062" name="Picture 14"/>
          <p:cNvPicPr>
            <a:picLocks noChangeAspect="1" noChangeArrowheads="1"/>
          </p:cNvPicPr>
          <p:nvPr/>
        </p:nvPicPr>
        <p:blipFill>
          <a:blip r:embed="rId13"/>
          <a:srcRect/>
          <a:stretch>
            <a:fillRect/>
          </a:stretch>
        </p:blipFill>
        <p:spPr bwMode="auto">
          <a:xfrm>
            <a:off x="6751638" y="5013325"/>
            <a:ext cx="1249362" cy="5651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2051"/>
                                        </p:tgtEl>
                                        <p:attrNameLst>
                                          <p:attrName>style.visibility</p:attrName>
                                        </p:attrNameLst>
                                      </p:cBhvr>
                                      <p:to>
                                        <p:strVal val="visible"/>
                                      </p:to>
                                    </p:set>
                                    <p:animEffect transition="in" filter="wipe(right)">
                                      <p:cBhvr>
                                        <p:cTn id="11" dur="1250"/>
                                        <p:tgtEl>
                                          <p:spTgt spid="205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050"/>
                                        </p:tgtEl>
                                        <p:attrNameLst>
                                          <p:attrName>style.visibility</p:attrName>
                                        </p:attrNameLst>
                                      </p:cBhvr>
                                      <p:to>
                                        <p:strVal val="visible"/>
                                      </p:to>
                                    </p:set>
                                    <p:animEffect transition="in" filter="wipe(left)">
                                      <p:cBhvr>
                                        <p:cTn id="16" dur="1250"/>
                                        <p:tgtEl>
                                          <p:spTgt spid="205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56"/>
                                        </p:tgtEl>
                                        <p:attrNameLst>
                                          <p:attrName>style.visibility</p:attrName>
                                        </p:attrNameLst>
                                      </p:cBhvr>
                                      <p:to>
                                        <p:strVal val="visible"/>
                                      </p:to>
                                    </p:set>
                                    <p:animEffect transition="in" filter="wipe(left)">
                                      <p:cBhvr>
                                        <p:cTn id="21" dur="2000"/>
                                        <p:tgtEl>
                                          <p:spTgt spid="205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2058"/>
                                        </p:tgtEl>
                                        <p:attrNameLst>
                                          <p:attrName>style.visibility</p:attrName>
                                        </p:attrNameLst>
                                      </p:cBhvr>
                                      <p:to>
                                        <p:strVal val="visible"/>
                                      </p:to>
                                    </p:set>
                                    <p:animEffect transition="in" filter="wipe(right)">
                                      <p:cBhvr>
                                        <p:cTn id="26" dur="2000"/>
                                        <p:tgtEl>
                                          <p:spTgt spid="2058"/>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2061"/>
                                        </p:tgtEl>
                                        <p:attrNameLst>
                                          <p:attrName>style.visibility</p:attrName>
                                        </p:attrNameLst>
                                      </p:cBhvr>
                                      <p:to>
                                        <p:strVal val="visible"/>
                                      </p:to>
                                    </p:set>
                                    <p:animEffect transition="in" filter="wipe(right)">
                                      <p:cBhvr>
                                        <p:cTn id="31" dur="1000"/>
                                        <p:tgtEl>
                                          <p:spTgt spid="206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2060"/>
                                        </p:tgtEl>
                                        <p:attrNameLst>
                                          <p:attrName>style.visibility</p:attrName>
                                        </p:attrNameLst>
                                      </p:cBhvr>
                                      <p:to>
                                        <p:strVal val="visible"/>
                                      </p:to>
                                    </p:set>
                                    <p:animEffect transition="in" filter="wipe(left)">
                                      <p:cBhvr>
                                        <p:cTn id="36" dur="2000"/>
                                        <p:tgtEl>
                                          <p:spTgt spid="2060"/>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2062"/>
                                        </p:tgtEl>
                                        <p:attrNameLst>
                                          <p:attrName>style.visibility</p:attrName>
                                        </p:attrNameLst>
                                      </p:cBhvr>
                                      <p:to>
                                        <p:strVal val="visible"/>
                                      </p:to>
                                    </p:set>
                                    <p:animEffect transition="in" filter="wipe(left)">
                                      <p:cBhvr>
                                        <p:cTn id="41" dur="1000"/>
                                        <p:tgtEl>
                                          <p:spTgt spid="2062"/>
                                        </p:tgtEl>
                                      </p:cBhvr>
                                    </p:animEffect>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nodeType="clickEffect">
                                  <p:stCondLst>
                                    <p:cond delay="0"/>
                                  </p:stCondLst>
                                  <p:childTnLst>
                                    <p:set>
                                      <p:cBhvr>
                                        <p:cTn id="45" dur="1" fill="hold">
                                          <p:stCondLst>
                                            <p:cond delay="0"/>
                                          </p:stCondLst>
                                        </p:cTn>
                                        <p:tgtEl>
                                          <p:spTgt spid="2052"/>
                                        </p:tgtEl>
                                        <p:attrNameLst>
                                          <p:attrName>style.visibility</p:attrName>
                                        </p:attrNameLst>
                                      </p:cBhvr>
                                      <p:to>
                                        <p:strVal val="visible"/>
                                      </p:to>
                                    </p:set>
                                    <p:animEffect transition="in" filter="wipe(down)">
                                      <p:cBhvr>
                                        <p:cTn id="46" dur="580">
                                          <p:stCondLst>
                                            <p:cond delay="0"/>
                                          </p:stCondLst>
                                        </p:cTn>
                                        <p:tgtEl>
                                          <p:spTgt spid="2052"/>
                                        </p:tgtEl>
                                      </p:cBhvr>
                                    </p:animEffect>
                                    <p:anim calcmode="lin" valueType="num">
                                      <p:cBhvr>
                                        <p:cTn id="47" dur="1822" tmFilter="0,0; 0.14,0.36; 0.43,0.73; 0.71,0.91; 1.0,1.0">
                                          <p:stCondLst>
                                            <p:cond delay="0"/>
                                          </p:stCondLst>
                                        </p:cTn>
                                        <p:tgtEl>
                                          <p:spTgt spid="2052"/>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2052"/>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2052"/>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2052"/>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2052"/>
                                        </p:tgtEl>
                                        <p:attrNameLst>
                                          <p:attrName>ppt_y</p:attrName>
                                        </p:attrNameLst>
                                      </p:cBhvr>
                                      <p:tavLst>
                                        <p:tav tm="0" fmla="#ppt_y-sin(pi*$)/81">
                                          <p:val>
                                            <p:fltVal val="0"/>
                                          </p:val>
                                        </p:tav>
                                        <p:tav tm="100000">
                                          <p:val>
                                            <p:fltVal val="1"/>
                                          </p:val>
                                        </p:tav>
                                      </p:tavLst>
                                    </p:anim>
                                    <p:animScale>
                                      <p:cBhvr>
                                        <p:cTn id="52" dur="26">
                                          <p:stCondLst>
                                            <p:cond delay="650"/>
                                          </p:stCondLst>
                                        </p:cTn>
                                        <p:tgtEl>
                                          <p:spTgt spid="2052"/>
                                        </p:tgtEl>
                                      </p:cBhvr>
                                      <p:to x="100000" y="60000"/>
                                    </p:animScale>
                                    <p:animScale>
                                      <p:cBhvr>
                                        <p:cTn id="53" dur="166" decel="50000">
                                          <p:stCondLst>
                                            <p:cond delay="676"/>
                                          </p:stCondLst>
                                        </p:cTn>
                                        <p:tgtEl>
                                          <p:spTgt spid="2052"/>
                                        </p:tgtEl>
                                      </p:cBhvr>
                                      <p:to x="100000" y="100000"/>
                                    </p:animScale>
                                    <p:animScale>
                                      <p:cBhvr>
                                        <p:cTn id="54" dur="26">
                                          <p:stCondLst>
                                            <p:cond delay="1312"/>
                                          </p:stCondLst>
                                        </p:cTn>
                                        <p:tgtEl>
                                          <p:spTgt spid="2052"/>
                                        </p:tgtEl>
                                      </p:cBhvr>
                                      <p:to x="100000" y="80000"/>
                                    </p:animScale>
                                    <p:animScale>
                                      <p:cBhvr>
                                        <p:cTn id="55" dur="166" decel="50000">
                                          <p:stCondLst>
                                            <p:cond delay="1338"/>
                                          </p:stCondLst>
                                        </p:cTn>
                                        <p:tgtEl>
                                          <p:spTgt spid="2052"/>
                                        </p:tgtEl>
                                      </p:cBhvr>
                                      <p:to x="100000" y="100000"/>
                                    </p:animScale>
                                    <p:animScale>
                                      <p:cBhvr>
                                        <p:cTn id="56" dur="26">
                                          <p:stCondLst>
                                            <p:cond delay="1642"/>
                                          </p:stCondLst>
                                        </p:cTn>
                                        <p:tgtEl>
                                          <p:spTgt spid="2052"/>
                                        </p:tgtEl>
                                      </p:cBhvr>
                                      <p:to x="100000" y="90000"/>
                                    </p:animScale>
                                    <p:animScale>
                                      <p:cBhvr>
                                        <p:cTn id="57" dur="166" decel="50000">
                                          <p:stCondLst>
                                            <p:cond delay="1668"/>
                                          </p:stCondLst>
                                        </p:cTn>
                                        <p:tgtEl>
                                          <p:spTgt spid="2052"/>
                                        </p:tgtEl>
                                      </p:cBhvr>
                                      <p:to x="100000" y="100000"/>
                                    </p:animScale>
                                    <p:animScale>
                                      <p:cBhvr>
                                        <p:cTn id="58" dur="26">
                                          <p:stCondLst>
                                            <p:cond delay="1808"/>
                                          </p:stCondLst>
                                        </p:cTn>
                                        <p:tgtEl>
                                          <p:spTgt spid="2052"/>
                                        </p:tgtEl>
                                      </p:cBhvr>
                                      <p:to x="100000" y="95000"/>
                                    </p:animScale>
                                    <p:animScale>
                                      <p:cBhvr>
                                        <p:cTn id="59" dur="166" decel="50000">
                                          <p:stCondLst>
                                            <p:cond delay="1834"/>
                                          </p:stCondLst>
                                        </p:cTn>
                                        <p:tgtEl>
                                          <p:spTgt spid="205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3.48:  </a:t>
            </a:r>
            <a:r>
              <a:rPr lang="en-US" altLang="zh-CN" sz="2000">
                <a:latin typeface="Times-BoldItalic"/>
                <a:ea typeface="SimSun" pitchFamily="2" charset="-122"/>
              </a:rPr>
              <a:t>Data transfer</a:t>
            </a:r>
          </a:p>
        </p:txBody>
      </p:sp>
      <p:grpSp>
        <p:nvGrpSpPr>
          <p:cNvPr id="2" name="Group 3"/>
          <p:cNvGrpSpPr>
            <a:grpSpLocks/>
          </p:cNvGrpSpPr>
          <p:nvPr/>
        </p:nvGrpSpPr>
        <p:grpSpPr bwMode="auto">
          <a:xfrm>
            <a:off x="471488" y="457200"/>
            <a:ext cx="8124825" cy="6084888"/>
            <a:chOff x="471823" y="457200"/>
            <a:chExt cx="8124153" cy="6085025"/>
          </a:xfrm>
        </p:grpSpPr>
        <p:grpSp>
          <p:nvGrpSpPr>
            <p:cNvPr id="3" name="Group 1"/>
            <p:cNvGrpSpPr>
              <a:grpSpLocks/>
            </p:cNvGrpSpPr>
            <p:nvPr/>
          </p:nvGrpSpPr>
          <p:grpSpPr bwMode="auto">
            <a:xfrm>
              <a:off x="943728" y="1600200"/>
              <a:ext cx="7180340" cy="4671773"/>
              <a:chOff x="943728" y="1805223"/>
              <a:chExt cx="7180340" cy="4023360"/>
            </a:xfrm>
          </p:grpSpPr>
          <p:pic>
            <p:nvPicPr>
              <p:cNvPr id="199684" name="Picture 4"/>
              <p:cNvPicPr>
                <a:picLocks noChangeAspect="1" noChangeArrowheads="1"/>
              </p:cNvPicPr>
              <p:nvPr/>
            </p:nvPicPr>
            <p:blipFill>
              <a:blip r:embed="rId3"/>
              <a:srcRect/>
              <a:stretch>
                <a:fillRect/>
              </a:stretch>
            </p:blipFill>
            <p:spPr bwMode="auto">
              <a:xfrm>
                <a:off x="943728" y="1805223"/>
                <a:ext cx="123068" cy="4023360"/>
              </a:xfrm>
              <a:prstGeom prst="rect">
                <a:avLst/>
              </a:prstGeom>
              <a:noFill/>
              <a:ln w="9525">
                <a:noFill/>
                <a:miter lim="800000"/>
                <a:headEnd/>
                <a:tailEnd/>
              </a:ln>
            </p:spPr>
          </p:pic>
          <p:pic>
            <p:nvPicPr>
              <p:cNvPr id="199685" name="Picture 4"/>
              <p:cNvPicPr>
                <a:picLocks noChangeAspect="1" noChangeArrowheads="1"/>
              </p:cNvPicPr>
              <p:nvPr/>
            </p:nvPicPr>
            <p:blipFill>
              <a:blip r:embed="rId3"/>
              <a:srcRect/>
              <a:stretch>
                <a:fillRect/>
              </a:stretch>
            </p:blipFill>
            <p:spPr bwMode="auto">
              <a:xfrm>
                <a:off x="2438400" y="1805223"/>
                <a:ext cx="123068" cy="4023360"/>
              </a:xfrm>
              <a:prstGeom prst="rect">
                <a:avLst/>
              </a:prstGeom>
              <a:noFill/>
              <a:ln w="9525">
                <a:noFill/>
                <a:miter lim="800000"/>
                <a:headEnd/>
                <a:tailEnd/>
              </a:ln>
            </p:spPr>
          </p:pic>
          <p:pic>
            <p:nvPicPr>
              <p:cNvPr id="199686" name="Picture 4"/>
              <p:cNvPicPr>
                <a:picLocks noChangeAspect="1" noChangeArrowheads="1"/>
              </p:cNvPicPr>
              <p:nvPr/>
            </p:nvPicPr>
            <p:blipFill>
              <a:blip r:embed="rId3"/>
              <a:srcRect/>
              <a:stretch>
                <a:fillRect/>
              </a:stretch>
            </p:blipFill>
            <p:spPr bwMode="auto">
              <a:xfrm>
                <a:off x="6658732" y="1805223"/>
                <a:ext cx="123068" cy="4023360"/>
              </a:xfrm>
              <a:prstGeom prst="rect">
                <a:avLst/>
              </a:prstGeom>
              <a:noFill/>
              <a:ln w="9525">
                <a:noFill/>
                <a:miter lim="800000"/>
                <a:headEnd/>
                <a:tailEnd/>
              </a:ln>
            </p:spPr>
          </p:pic>
          <p:pic>
            <p:nvPicPr>
              <p:cNvPr id="199687" name="Picture 4"/>
              <p:cNvPicPr>
                <a:picLocks noChangeAspect="1" noChangeArrowheads="1"/>
              </p:cNvPicPr>
              <p:nvPr/>
            </p:nvPicPr>
            <p:blipFill>
              <a:blip r:embed="rId3"/>
              <a:srcRect/>
              <a:stretch>
                <a:fillRect/>
              </a:stretch>
            </p:blipFill>
            <p:spPr bwMode="auto">
              <a:xfrm>
                <a:off x="8001000" y="1805223"/>
                <a:ext cx="123068" cy="4023360"/>
              </a:xfrm>
              <a:prstGeom prst="rect">
                <a:avLst/>
              </a:prstGeom>
              <a:noFill/>
              <a:ln w="9525">
                <a:noFill/>
                <a:miter lim="800000"/>
                <a:headEnd/>
                <a:tailEnd/>
              </a:ln>
            </p:spPr>
          </p:pic>
        </p:grpSp>
        <p:pic>
          <p:nvPicPr>
            <p:cNvPr id="199688" name="Picture 5"/>
            <p:cNvPicPr>
              <a:picLocks noChangeAspect="1" noChangeArrowheads="1"/>
            </p:cNvPicPr>
            <p:nvPr/>
          </p:nvPicPr>
          <p:blipFill>
            <a:blip r:embed="rId4"/>
            <a:srcRect/>
            <a:stretch>
              <a:fillRect/>
            </a:stretch>
          </p:blipFill>
          <p:spPr bwMode="auto">
            <a:xfrm>
              <a:off x="2297497" y="6324600"/>
              <a:ext cx="404873" cy="217625"/>
            </a:xfrm>
            <a:prstGeom prst="rect">
              <a:avLst/>
            </a:prstGeom>
            <a:noFill/>
            <a:ln w="9525">
              <a:noFill/>
              <a:miter lim="800000"/>
              <a:headEnd/>
              <a:tailEnd/>
            </a:ln>
          </p:spPr>
        </p:pic>
        <p:pic>
          <p:nvPicPr>
            <p:cNvPr id="199689" name="Picture 5"/>
            <p:cNvPicPr>
              <a:picLocks noChangeAspect="1" noChangeArrowheads="1"/>
            </p:cNvPicPr>
            <p:nvPr/>
          </p:nvPicPr>
          <p:blipFill>
            <a:blip r:embed="rId4"/>
            <a:srcRect/>
            <a:stretch>
              <a:fillRect/>
            </a:stretch>
          </p:blipFill>
          <p:spPr bwMode="auto">
            <a:xfrm>
              <a:off x="802825" y="6324600"/>
              <a:ext cx="404873" cy="217625"/>
            </a:xfrm>
            <a:prstGeom prst="rect">
              <a:avLst/>
            </a:prstGeom>
            <a:noFill/>
            <a:ln w="9525">
              <a:noFill/>
              <a:miter lim="800000"/>
              <a:headEnd/>
              <a:tailEnd/>
            </a:ln>
          </p:spPr>
        </p:pic>
        <p:pic>
          <p:nvPicPr>
            <p:cNvPr id="199690" name="Picture 5"/>
            <p:cNvPicPr>
              <a:picLocks noChangeAspect="1" noChangeArrowheads="1"/>
            </p:cNvPicPr>
            <p:nvPr/>
          </p:nvPicPr>
          <p:blipFill>
            <a:blip r:embed="rId4"/>
            <a:srcRect/>
            <a:stretch>
              <a:fillRect/>
            </a:stretch>
          </p:blipFill>
          <p:spPr bwMode="auto">
            <a:xfrm>
              <a:off x="6553200" y="6324600"/>
              <a:ext cx="404873" cy="217625"/>
            </a:xfrm>
            <a:prstGeom prst="rect">
              <a:avLst/>
            </a:prstGeom>
            <a:noFill/>
            <a:ln w="9525">
              <a:noFill/>
              <a:miter lim="800000"/>
              <a:headEnd/>
              <a:tailEnd/>
            </a:ln>
          </p:spPr>
        </p:pic>
        <p:pic>
          <p:nvPicPr>
            <p:cNvPr id="199691" name="Picture 5"/>
            <p:cNvPicPr>
              <a:picLocks noChangeAspect="1" noChangeArrowheads="1"/>
            </p:cNvPicPr>
            <p:nvPr/>
          </p:nvPicPr>
          <p:blipFill>
            <a:blip r:embed="rId4"/>
            <a:srcRect/>
            <a:stretch>
              <a:fillRect/>
            </a:stretch>
          </p:blipFill>
          <p:spPr bwMode="auto">
            <a:xfrm>
              <a:off x="7900927" y="6324600"/>
              <a:ext cx="404873" cy="217625"/>
            </a:xfrm>
            <a:prstGeom prst="rect">
              <a:avLst/>
            </a:prstGeom>
            <a:noFill/>
            <a:ln w="9525">
              <a:noFill/>
              <a:miter lim="800000"/>
              <a:headEnd/>
              <a:tailEnd/>
            </a:ln>
          </p:spPr>
        </p:pic>
        <p:pic>
          <p:nvPicPr>
            <p:cNvPr id="199692" name="Picture 9"/>
            <p:cNvPicPr>
              <a:picLocks noChangeAspect="1" noChangeArrowheads="1"/>
            </p:cNvPicPr>
            <p:nvPr/>
          </p:nvPicPr>
          <p:blipFill>
            <a:blip r:embed="rId5"/>
            <a:srcRect/>
            <a:stretch>
              <a:fillRect/>
            </a:stretch>
          </p:blipFill>
          <p:spPr bwMode="auto">
            <a:xfrm>
              <a:off x="471823" y="457200"/>
              <a:ext cx="8124153" cy="1179295"/>
            </a:xfrm>
            <a:prstGeom prst="rect">
              <a:avLst/>
            </a:prstGeom>
            <a:noFill/>
            <a:ln w="9525">
              <a:noFill/>
              <a:miter lim="800000"/>
              <a:headEnd/>
              <a:tailEnd/>
            </a:ln>
          </p:spPr>
        </p:pic>
      </p:grpSp>
      <p:pic>
        <p:nvPicPr>
          <p:cNvPr id="3076" name="Picture 4"/>
          <p:cNvPicPr>
            <a:picLocks noChangeArrowheads="1"/>
          </p:cNvPicPr>
          <p:nvPr/>
        </p:nvPicPr>
        <p:blipFill>
          <a:blip r:embed="rId6"/>
          <a:srcRect/>
          <a:stretch>
            <a:fillRect/>
          </a:stretch>
        </p:blipFill>
        <p:spPr bwMode="auto">
          <a:xfrm>
            <a:off x="2525713" y="1692275"/>
            <a:ext cx="4132262" cy="365125"/>
          </a:xfrm>
          <a:prstGeom prst="rect">
            <a:avLst/>
          </a:prstGeom>
          <a:noFill/>
          <a:ln w="9525">
            <a:noFill/>
            <a:miter lim="800000"/>
            <a:headEnd/>
            <a:tailEnd/>
          </a:ln>
        </p:spPr>
      </p:pic>
      <p:pic>
        <p:nvPicPr>
          <p:cNvPr id="3077" name="Picture 5"/>
          <p:cNvPicPr>
            <a:picLocks noChangeAspect="1" noChangeArrowheads="1"/>
          </p:cNvPicPr>
          <p:nvPr/>
        </p:nvPicPr>
        <p:blipFill>
          <a:blip r:embed="rId7"/>
          <a:srcRect/>
          <a:stretch>
            <a:fillRect/>
          </a:stretch>
        </p:blipFill>
        <p:spPr bwMode="auto">
          <a:xfrm>
            <a:off x="2576513" y="5486400"/>
            <a:ext cx="4143375" cy="434975"/>
          </a:xfrm>
          <a:prstGeom prst="rect">
            <a:avLst/>
          </a:prstGeom>
          <a:noFill/>
          <a:ln w="9525">
            <a:noFill/>
            <a:miter lim="800000"/>
            <a:headEnd/>
            <a:tailEnd/>
          </a:ln>
        </p:spPr>
      </p:pic>
      <p:pic>
        <p:nvPicPr>
          <p:cNvPr id="3079" name="Picture 7"/>
          <p:cNvPicPr>
            <a:picLocks noChangeArrowheads="1"/>
          </p:cNvPicPr>
          <p:nvPr/>
        </p:nvPicPr>
        <p:blipFill>
          <a:blip r:embed="rId8"/>
          <a:srcRect/>
          <a:stretch>
            <a:fillRect/>
          </a:stretch>
        </p:blipFill>
        <p:spPr bwMode="auto">
          <a:xfrm>
            <a:off x="2532063" y="2133600"/>
            <a:ext cx="4114800" cy="731838"/>
          </a:xfrm>
          <a:prstGeom prst="rect">
            <a:avLst/>
          </a:prstGeom>
          <a:noFill/>
          <a:ln w="9525">
            <a:noFill/>
            <a:miter lim="800000"/>
            <a:headEnd/>
            <a:tailEnd/>
          </a:ln>
        </p:spPr>
      </p:pic>
      <p:pic>
        <p:nvPicPr>
          <p:cNvPr id="3080" name="Picture 8"/>
          <p:cNvPicPr>
            <a:picLocks noChangeArrowheads="1"/>
          </p:cNvPicPr>
          <p:nvPr/>
        </p:nvPicPr>
        <p:blipFill>
          <a:blip r:embed="rId9"/>
          <a:srcRect/>
          <a:stretch>
            <a:fillRect/>
          </a:stretch>
        </p:blipFill>
        <p:spPr bwMode="auto">
          <a:xfrm>
            <a:off x="2514600" y="2835275"/>
            <a:ext cx="4038600" cy="822325"/>
          </a:xfrm>
          <a:prstGeom prst="rect">
            <a:avLst/>
          </a:prstGeom>
          <a:noFill/>
          <a:ln w="9525">
            <a:noFill/>
            <a:miter lim="800000"/>
            <a:headEnd/>
            <a:tailEnd/>
          </a:ln>
        </p:spPr>
      </p:pic>
      <p:pic>
        <p:nvPicPr>
          <p:cNvPr id="3082" name="Picture 10"/>
          <p:cNvPicPr>
            <a:picLocks noChangeArrowheads="1"/>
          </p:cNvPicPr>
          <p:nvPr/>
        </p:nvPicPr>
        <p:blipFill>
          <a:blip r:embed="rId10"/>
          <a:srcRect/>
          <a:stretch>
            <a:fillRect/>
          </a:stretch>
        </p:blipFill>
        <p:spPr bwMode="auto">
          <a:xfrm>
            <a:off x="2500313" y="3627438"/>
            <a:ext cx="4205287" cy="639762"/>
          </a:xfrm>
          <a:prstGeom prst="rect">
            <a:avLst/>
          </a:prstGeom>
          <a:noFill/>
          <a:ln w="9525">
            <a:noFill/>
            <a:miter lim="800000"/>
            <a:headEnd/>
            <a:tailEnd/>
          </a:ln>
        </p:spPr>
      </p:pic>
      <p:pic>
        <p:nvPicPr>
          <p:cNvPr id="3083" name="Picture 11"/>
          <p:cNvPicPr>
            <a:picLocks noChangeArrowheads="1"/>
          </p:cNvPicPr>
          <p:nvPr/>
        </p:nvPicPr>
        <p:blipFill>
          <a:blip r:embed="rId11"/>
          <a:srcRect/>
          <a:stretch>
            <a:fillRect/>
          </a:stretch>
        </p:blipFill>
        <p:spPr bwMode="auto">
          <a:xfrm>
            <a:off x="2549525" y="4449763"/>
            <a:ext cx="4156075" cy="731837"/>
          </a:xfrm>
          <a:prstGeom prst="rect">
            <a:avLst/>
          </a:prstGeom>
          <a:noFill/>
          <a:ln w="9525">
            <a:noFill/>
            <a:miter lim="800000"/>
            <a:headEnd/>
            <a:tailEnd/>
          </a:ln>
        </p:spPr>
      </p:pic>
      <p:pic>
        <p:nvPicPr>
          <p:cNvPr id="3086" name="Picture 14"/>
          <p:cNvPicPr>
            <a:picLocks noChangeAspect="1" noChangeArrowheads="1"/>
          </p:cNvPicPr>
          <p:nvPr/>
        </p:nvPicPr>
        <p:blipFill>
          <a:blip r:embed="rId12"/>
          <a:srcRect/>
          <a:stretch>
            <a:fillRect/>
          </a:stretch>
        </p:blipFill>
        <p:spPr bwMode="auto">
          <a:xfrm>
            <a:off x="6789738" y="2441575"/>
            <a:ext cx="1196975" cy="341313"/>
          </a:xfrm>
          <a:prstGeom prst="rect">
            <a:avLst/>
          </a:prstGeom>
          <a:noFill/>
          <a:ln w="9525">
            <a:noFill/>
            <a:miter lim="800000"/>
            <a:headEnd/>
            <a:tailEnd/>
          </a:ln>
        </p:spPr>
      </p:pic>
      <p:pic>
        <p:nvPicPr>
          <p:cNvPr id="40" name="Picture 14"/>
          <p:cNvPicPr>
            <a:picLocks noChangeAspect="1" noChangeArrowheads="1"/>
          </p:cNvPicPr>
          <p:nvPr/>
        </p:nvPicPr>
        <p:blipFill>
          <a:blip r:embed="rId12"/>
          <a:srcRect/>
          <a:stretch>
            <a:fillRect/>
          </a:stretch>
        </p:blipFill>
        <p:spPr bwMode="auto">
          <a:xfrm>
            <a:off x="6756400" y="3163888"/>
            <a:ext cx="1279525" cy="365125"/>
          </a:xfrm>
          <a:prstGeom prst="rect">
            <a:avLst/>
          </a:prstGeom>
          <a:noFill/>
          <a:ln w="9525">
            <a:noFill/>
            <a:miter lim="800000"/>
            <a:headEnd/>
            <a:tailEnd/>
          </a:ln>
        </p:spPr>
      </p:pic>
      <p:pic>
        <p:nvPicPr>
          <p:cNvPr id="3088" name="Picture 16"/>
          <p:cNvPicPr>
            <a:picLocks noChangeAspect="1" noChangeArrowheads="1"/>
          </p:cNvPicPr>
          <p:nvPr/>
        </p:nvPicPr>
        <p:blipFill>
          <a:blip r:embed="rId13"/>
          <a:srcRect/>
          <a:stretch>
            <a:fillRect/>
          </a:stretch>
        </p:blipFill>
        <p:spPr bwMode="auto">
          <a:xfrm>
            <a:off x="1066800" y="2135188"/>
            <a:ext cx="1368425" cy="392112"/>
          </a:xfrm>
          <a:prstGeom prst="rect">
            <a:avLst/>
          </a:prstGeom>
          <a:noFill/>
          <a:ln w="9525">
            <a:noFill/>
            <a:miter lim="800000"/>
            <a:headEnd/>
            <a:tailEnd/>
          </a:ln>
        </p:spPr>
      </p:pic>
      <p:pic>
        <p:nvPicPr>
          <p:cNvPr id="3089" name="Picture 17"/>
          <p:cNvPicPr>
            <a:picLocks noChangeAspect="1" noChangeArrowheads="1"/>
          </p:cNvPicPr>
          <p:nvPr/>
        </p:nvPicPr>
        <p:blipFill>
          <a:blip r:embed="rId14"/>
          <a:srcRect/>
          <a:stretch>
            <a:fillRect/>
          </a:stretch>
        </p:blipFill>
        <p:spPr bwMode="auto">
          <a:xfrm>
            <a:off x="6757988" y="3563938"/>
            <a:ext cx="1228725" cy="392112"/>
          </a:xfrm>
          <a:prstGeom prst="rect">
            <a:avLst/>
          </a:prstGeom>
          <a:noFill/>
          <a:ln w="9525">
            <a:noFill/>
            <a:miter lim="800000"/>
            <a:headEnd/>
            <a:tailEnd/>
          </a:ln>
        </p:spPr>
      </p:pic>
      <p:pic>
        <p:nvPicPr>
          <p:cNvPr id="44" name="Picture 16"/>
          <p:cNvPicPr>
            <a:picLocks noChangeAspect="1" noChangeArrowheads="1"/>
          </p:cNvPicPr>
          <p:nvPr/>
        </p:nvPicPr>
        <p:blipFill>
          <a:blip r:embed="rId13"/>
          <a:srcRect/>
          <a:stretch>
            <a:fillRect/>
          </a:stretch>
        </p:blipFill>
        <p:spPr bwMode="auto">
          <a:xfrm>
            <a:off x="1069975" y="4333875"/>
            <a:ext cx="1368425" cy="390525"/>
          </a:xfrm>
          <a:prstGeom prst="rect">
            <a:avLst/>
          </a:prstGeom>
          <a:noFill/>
          <a:ln w="9525">
            <a:noFill/>
            <a:miter lim="800000"/>
            <a:headEnd/>
            <a:tailEnd/>
          </a:ln>
        </p:spPr>
      </p:pic>
      <p:pic>
        <p:nvPicPr>
          <p:cNvPr id="45" name="Picture 14"/>
          <p:cNvPicPr>
            <a:picLocks noChangeAspect="1" noChangeArrowheads="1"/>
          </p:cNvPicPr>
          <p:nvPr/>
        </p:nvPicPr>
        <p:blipFill>
          <a:blip r:embed="rId12"/>
          <a:srcRect/>
          <a:stretch>
            <a:fillRect/>
          </a:stretch>
        </p:blipFill>
        <p:spPr bwMode="auto">
          <a:xfrm>
            <a:off x="6789738" y="4800600"/>
            <a:ext cx="1196975" cy="341313"/>
          </a:xfrm>
          <a:prstGeom prst="rect">
            <a:avLst/>
          </a:prstGeom>
          <a:noFill/>
          <a:ln w="9525">
            <a:noFill/>
            <a:miter lim="800000"/>
            <a:headEnd/>
            <a:tailEnd/>
          </a:ln>
        </p:spPr>
      </p:pic>
      <p:pic>
        <p:nvPicPr>
          <p:cNvPr id="3091" name="Picture 19"/>
          <p:cNvPicPr>
            <a:picLocks noChangeAspect="1" noChangeArrowheads="1"/>
          </p:cNvPicPr>
          <p:nvPr/>
        </p:nvPicPr>
        <p:blipFill>
          <a:blip r:embed="rId15"/>
          <a:srcRect/>
          <a:stretch>
            <a:fillRect/>
          </a:stretch>
        </p:blipFill>
        <p:spPr bwMode="auto">
          <a:xfrm>
            <a:off x="1066800" y="3868738"/>
            <a:ext cx="1371600" cy="322262"/>
          </a:xfrm>
          <a:prstGeom prst="rect">
            <a:avLst/>
          </a:prstGeom>
          <a:noFill/>
          <a:ln w="9525">
            <a:noFill/>
            <a:miter lim="800000"/>
            <a:headEnd/>
            <a:tailEnd/>
          </a:ln>
        </p:spPr>
      </p:pic>
      <p:pic>
        <p:nvPicPr>
          <p:cNvPr id="48" name="Picture 16"/>
          <p:cNvPicPr>
            <a:picLocks noChangeAspect="1" noChangeArrowheads="1"/>
          </p:cNvPicPr>
          <p:nvPr/>
        </p:nvPicPr>
        <p:blipFill>
          <a:blip r:embed="rId13"/>
          <a:srcRect/>
          <a:stretch>
            <a:fillRect/>
          </a:stretch>
        </p:blipFill>
        <p:spPr bwMode="auto">
          <a:xfrm>
            <a:off x="1069975" y="2835275"/>
            <a:ext cx="1368425" cy="390525"/>
          </a:xfrm>
          <a:prstGeom prst="rect">
            <a:avLst/>
          </a:prstGeom>
          <a:noFill/>
          <a:ln w="9525">
            <a:noFill/>
            <a:miter lim="800000"/>
            <a:headEnd/>
            <a:tailEnd/>
          </a:ln>
        </p:spPr>
      </p:pic>
      <p:pic>
        <p:nvPicPr>
          <p:cNvPr id="3074" name="Picture 2"/>
          <p:cNvPicPr>
            <a:picLocks noChangeAspect="1" noChangeArrowheads="1"/>
          </p:cNvPicPr>
          <p:nvPr/>
        </p:nvPicPr>
        <p:blipFill>
          <a:blip r:embed="rId16"/>
          <a:srcRect/>
          <a:stretch>
            <a:fillRect/>
          </a:stretch>
        </p:blipFill>
        <p:spPr bwMode="auto">
          <a:xfrm>
            <a:off x="3328988" y="1046163"/>
            <a:ext cx="2638425" cy="2190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nodeType="clickEffect">
                                  <p:stCondLst>
                                    <p:cond delay="0"/>
                                  </p:stCondLst>
                                  <p:childTnLst>
                                    <p:set>
                                      <p:cBhvr>
                                        <p:cTn id="10" dur="1" fill="hold">
                                          <p:stCondLst>
                                            <p:cond delay="0"/>
                                          </p:stCondLst>
                                        </p:cTn>
                                        <p:tgtEl>
                                          <p:spTgt spid="3076"/>
                                        </p:tgtEl>
                                        <p:attrNameLst>
                                          <p:attrName>style.visibility</p:attrName>
                                        </p:attrNameLst>
                                      </p:cBhvr>
                                      <p:to>
                                        <p:strVal val="visible"/>
                                      </p:to>
                                    </p:set>
                                    <p:animEffect transition="in" filter="barn(outVertical)">
                                      <p:cBhvr>
                                        <p:cTn id="11" dur="500"/>
                                        <p:tgtEl>
                                          <p:spTgt spid="307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088"/>
                                        </p:tgtEl>
                                        <p:attrNameLst>
                                          <p:attrName>style.visibility</p:attrName>
                                        </p:attrNameLst>
                                      </p:cBhvr>
                                      <p:to>
                                        <p:strVal val="visible"/>
                                      </p:to>
                                    </p:set>
                                    <p:animEffect transition="in" filter="wipe(left)">
                                      <p:cBhvr>
                                        <p:cTn id="16" dur="500"/>
                                        <p:tgtEl>
                                          <p:spTgt spid="308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3079"/>
                                        </p:tgtEl>
                                        <p:attrNameLst>
                                          <p:attrName>style.visibility</p:attrName>
                                        </p:attrNameLst>
                                      </p:cBhvr>
                                      <p:to>
                                        <p:strVal val="visible"/>
                                      </p:to>
                                    </p:set>
                                    <p:animEffect transition="in" filter="wipe(left)">
                                      <p:cBhvr>
                                        <p:cTn id="21" dur="500"/>
                                        <p:tgtEl>
                                          <p:spTgt spid="307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086"/>
                                        </p:tgtEl>
                                        <p:attrNameLst>
                                          <p:attrName>style.visibility</p:attrName>
                                        </p:attrNameLst>
                                      </p:cBhvr>
                                      <p:to>
                                        <p:strVal val="visible"/>
                                      </p:to>
                                    </p:set>
                                    <p:animEffect transition="in" filter="wipe(left)">
                                      <p:cBhvr>
                                        <p:cTn id="26" dur="500"/>
                                        <p:tgtEl>
                                          <p:spTgt spid="3086"/>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wipe(left)">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3080"/>
                                        </p:tgtEl>
                                        <p:attrNameLst>
                                          <p:attrName>style.visibility</p:attrName>
                                        </p:attrNameLst>
                                      </p:cBhvr>
                                      <p:to>
                                        <p:strVal val="visible"/>
                                      </p:to>
                                    </p:set>
                                    <p:animEffect transition="in" filter="wipe(left)">
                                      <p:cBhvr>
                                        <p:cTn id="36" dur="500"/>
                                        <p:tgtEl>
                                          <p:spTgt spid="3080"/>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wipe(left)">
                                      <p:cBhvr>
                                        <p:cTn id="41" dur="500"/>
                                        <p:tgtEl>
                                          <p:spTgt spid="40"/>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3089"/>
                                        </p:tgtEl>
                                        <p:attrNameLst>
                                          <p:attrName>style.visibility</p:attrName>
                                        </p:attrNameLst>
                                      </p:cBhvr>
                                      <p:to>
                                        <p:strVal val="visible"/>
                                      </p:to>
                                    </p:set>
                                    <p:animEffect transition="in" filter="wipe(right)">
                                      <p:cBhvr>
                                        <p:cTn id="46" dur="500"/>
                                        <p:tgtEl>
                                          <p:spTgt spid="3089"/>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3082"/>
                                        </p:tgtEl>
                                        <p:attrNameLst>
                                          <p:attrName>style.visibility</p:attrName>
                                        </p:attrNameLst>
                                      </p:cBhvr>
                                      <p:to>
                                        <p:strVal val="visible"/>
                                      </p:to>
                                    </p:set>
                                    <p:animEffect transition="in" filter="wipe(right)">
                                      <p:cBhvr>
                                        <p:cTn id="51" dur="500"/>
                                        <p:tgtEl>
                                          <p:spTgt spid="3082"/>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2" fill="hold" nodeType="clickEffect">
                                  <p:stCondLst>
                                    <p:cond delay="0"/>
                                  </p:stCondLst>
                                  <p:childTnLst>
                                    <p:set>
                                      <p:cBhvr>
                                        <p:cTn id="55" dur="1" fill="hold">
                                          <p:stCondLst>
                                            <p:cond delay="0"/>
                                          </p:stCondLst>
                                        </p:cTn>
                                        <p:tgtEl>
                                          <p:spTgt spid="3091"/>
                                        </p:tgtEl>
                                        <p:attrNameLst>
                                          <p:attrName>style.visibility</p:attrName>
                                        </p:attrNameLst>
                                      </p:cBhvr>
                                      <p:to>
                                        <p:strVal val="visible"/>
                                      </p:to>
                                    </p:set>
                                    <p:animEffect transition="in" filter="wipe(right)">
                                      <p:cBhvr>
                                        <p:cTn id="56" dur="500"/>
                                        <p:tgtEl>
                                          <p:spTgt spid="3091"/>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nodeType="click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left)">
                                      <p:cBhvr>
                                        <p:cTn id="61" dur="500"/>
                                        <p:tgtEl>
                                          <p:spTgt spid="44"/>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3083"/>
                                        </p:tgtEl>
                                        <p:attrNameLst>
                                          <p:attrName>style.visibility</p:attrName>
                                        </p:attrNameLst>
                                      </p:cBhvr>
                                      <p:to>
                                        <p:strVal val="visible"/>
                                      </p:to>
                                    </p:set>
                                    <p:animEffect transition="in" filter="wipe(left)">
                                      <p:cBhvr>
                                        <p:cTn id="66" dur="500"/>
                                        <p:tgtEl>
                                          <p:spTgt spid="3083"/>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nodeType="clickEffect">
                                  <p:stCondLst>
                                    <p:cond delay="0"/>
                                  </p:stCondLst>
                                  <p:childTnLst>
                                    <p:set>
                                      <p:cBhvr>
                                        <p:cTn id="70" dur="1" fill="hold">
                                          <p:stCondLst>
                                            <p:cond delay="0"/>
                                          </p:stCondLst>
                                        </p:cTn>
                                        <p:tgtEl>
                                          <p:spTgt spid="45"/>
                                        </p:tgtEl>
                                        <p:attrNameLst>
                                          <p:attrName>style.visibility</p:attrName>
                                        </p:attrNameLst>
                                      </p:cBhvr>
                                      <p:to>
                                        <p:strVal val="visible"/>
                                      </p:to>
                                    </p:set>
                                    <p:animEffect transition="in" filter="wipe(left)">
                                      <p:cBhvr>
                                        <p:cTn id="71" dur="500"/>
                                        <p:tgtEl>
                                          <p:spTgt spid="45"/>
                                        </p:tgtEl>
                                      </p:cBhvr>
                                    </p:animEffect>
                                  </p:childTnLst>
                                </p:cTn>
                              </p:par>
                            </p:childTnLst>
                          </p:cTn>
                        </p:par>
                      </p:childTnLst>
                    </p:cTn>
                  </p:par>
                  <p:par>
                    <p:cTn id="72" fill="hold">
                      <p:stCondLst>
                        <p:cond delay="indefinite"/>
                      </p:stCondLst>
                      <p:childTnLst>
                        <p:par>
                          <p:cTn id="73" fill="hold">
                            <p:stCondLst>
                              <p:cond delay="0"/>
                            </p:stCondLst>
                            <p:childTnLst>
                              <p:par>
                                <p:cTn id="74" presetID="16" presetClass="entr" presetSubtype="37" fill="hold" nodeType="clickEffect">
                                  <p:stCondLst>
                                    <p:cond delay="0"/>
                                  </p:stCondLst>
                                  <p:childTnLst>
                                    <p:set>
                                      <p:cBhvr>
                                        <p:cTn id="75" dur="1" fill="hold">
                                          <p:stCondLst>
                                            <p:cond delay="0"/>
                                          </p:stCondLst>
                                        </p:cTn>
                                        <p:tgtEl>
                                          <p:spTgt spid="3077"/>
                                        </p:tgtEl>
                                        <p:attrNameLst>
                                          <p:attrName>style.visibility</p:attrName>
                                        </p:attrNameLst>
                                      </p:cBhvr>
                                      <p:to>
                                        <p:strVal val="visible"/>
                                      </p:to>
                                    </p:set>
                                    <p:animEffect transition="in" filter="barn(outVertical)">
                                      <p:cBhvr>
                                        <p:cTn id="76" dur="500"/>
                                        <p:tgtEl>
                                          <p:spTgt spid="3077"/>
                                        </p:tgtEl>
                                      </p:cBhvr>
                                    </p:animEffect>
                                  </p:childTnLst>
                                </p:cTn>
                              </p:par>
                            </p:childTnLst>
                          </p:cTn>
                        </p:par>
                      </p:childTnLst>
                    </p:cTn>
                  </p:par>
                  <p:par>
                    <p:cTn id="77" fill="hold">
                      <p:stCondLst>
                        <p:cond delay="indefinite"/>
                      </p:stCondLst>
                      <p:childTnLst>
                        <p:par>
                          <p:cTn id="78" fill="hold">
                            <p:stCondLst>
                              <p:cond delay="0"/>
                            </p:stCondLst>
                            <p:childTnLst>
                              <p:par>
                                <p:cTn id="79" presetID="26" presetClass="entr" presetSubtype="0" fill="hold" nodeType="clickEffect">
                                  <p:stCondLst>
                                    <p:cond delay="0"/>
                                  </p:stCondLst>
                                  <p:childTnLst>
                                    <p:set>
                                      <p:cBhvr>
                                        <p:cTn id="80" dur="1" fill="hold">
                                          <p:stCondLst>
                                            <p:cond delay="0"/>
                                          </p:stCondLst>
                                        </p:cTn>
                                        <p:tgtEl>
                                          <p:spTgt spid="3074"/>
                                        </p:tgtEl>
                                        <p:attrNameLst>
                                          <p:attrName>style.visibility</p:attrName>
                                        </p:attrNameLst>
                                      </p:cBhvr>
                                      <p:to>
                                        <p:strVal val="visible"/>
                                      </p:to>
                                    </p:set>
                                    <p:animEffect transition="in" filter="wipe(down)">
                                      <p:cBhvr>
                                        <p:cTn id="81" dur="580">
                                          <p:stCondLst>
                                            <p:cond delay="0"/>
                                          </p:stCondLst>
                                        </p:cTn>
                                        <p:tgtEl>
                                          <p:spTgt spid="3074"/>
                                        </p:tgtEl>
                                      </p:cBhvr>
                                    </p:animEffect>
                                    <p:anim calcmode="lin" valueType="num">
                                      <p:cBhvr>
                                        <p:cTn id="82" dur="1822" tmFilter="0,0; 0.14,0.36; 0.43,0.73; 0.71,0.91; 1.0,1.0">
                                          <p:stCondLst>
                                            <p:cond delay="0"/>
                                          </p:stCondLst>
                                        </p:cTn>
                                        <p:tgtEl>
                                          <p:spTgt spid="3074"/>
                                        </p:tgtEl>
                                        <p:attrNameLst>
                                          <p:attrName>ppt_x</p:attrName>
                                        </p:attrNameLst>
                                      </p:cBhvr>
                                      <p:tavLst>
                                        <p:tav tm="0">
                                          <p:val>
                                            <p:strVal val="#ppt_x-0.25"/>
                                          </p:val>
                                        </p:tav>
                                        <p:tav tm="100000">
                                          <p:val>
                                            <p:strVal val="#ppt_x"/>
                                          </p:val>
                                        </p:tav>
                                      </p:tavLst>
                                    </p:anim>
                                    <p:anim calcmode="lin" valueType="num">
                                      <p:cBhvr>
                                        <p:cTn id="83" dur="664" tmFilter="0.0,0.0; 0.25,0.07; 0.50,0.2; 0.75,0.467; 1.0,1.0">
                                          <p:stCondLst>
                                            <p:cond delay="0"/>
                                          </p:stCondLst>
                                        </p:cTn>
                                        <p:tgtEl>
                                          <p:spTgt spid="3074"/>
                                        </p:tgtEl>
                                        <p:attrNameLst>
                                          <p:attrName>ppt_y</p:attrName>
                                        </p:attrNameLst>
                                      </p:cBhvr>
                                      <p:tavLst>
                                        <p:tav tm="0" fmla="#ppt_y-sin(pi*$)/3">
                                          <p:val>
                                            <p:fltVal val="0.5"/>
                                          </p:val>
                                        </p:tav>
                                        <p:tav tm="100000">
                                          <p:val>
                                            <p:fltVal val="1"/>
                                          </p:val>
                                        </p:tav>
                                      </p:tavLst>
                                    </p:anim>
                                    <p:anim calcmode="lin" valueType="num">
                                      <p:cBhvr>
                                        <p:cTn id="84" dur="664" tmFilter="0, 0; 0.125,0.2665; 0.25,0.4; 0.375,0.465; 0.5,0.5;  0.625,0.535; 0.75,0.6; 0.875,0.7335; 1,1">
                                          <p:stCondLst>
                                            <p:cond delay="664"/>
                                          </p:stCondLst>
                                        </p:cTn>
                                        <p:tgtEl>
                                          <p:spTgt spid="3074"/>
                                        </p:tgtEl>
                                        <p:attrNameLst>
                                          <p:attrName>ppt_y</p:attrName>
                                        </p:attrNameLst>
                                      </p:cBhvr>
                                      <p:tavLst>
                                        <p:tav tm="0" fmla="#ppt_y-sin(pi*$)/9">
                                          <p:val>
                                            <p:fltVal val="0"/>
                                          </p:val>
                                        </p:tav>
                                        <p:tav tm="100000">
                                          <p:val>
                                            <p:fltVal val="1"/>
                                          </p:val>
                                        </p:tav>
                                      </p:tavLst>
                                    </p:anim>
                                    <p:anim calcmode="lin" valueType="num">
                                      <p:cBhvr>
                                        <p:cTn id="85" dur="332" tmFilter="0, 0; 0.125,0.2665; 0.25,0.4; 0.375,0.465; 0.5,0.5;  0.625,0.535; 0.75,0.6; 0.875,0.7335; 1,1">
                                          <p:stCondLst>
                                            <p:cond delay="1324"/>
                                          </p:stCondLst>
                                        </p:cTn>
                                        <p:tgtEl>
                                          <p:spTgt spid="3074"/>
                                        </p:tgtEl>
                                        <p:attrNameLst>
                                          <p:attrName>ppt_y</p:attrName>
                                        </p:attrNameLst>
                                      </p:cBhvr>
                                      <p:tavLst>
                                        <p:tav tm="0" fmla="#ppt_y-sin(pi*$)/27">
                                          <p:val>
                                            <p:fltVal val="0"/>
                                          </p:val>
                                        </p:tav>
                                        <p:tav tm="100000">
                                          <p:val>
                                            <p:fltVal val="1"/>
                                          </p:val>
                                        </p:tav>
                                      </p:tavLst>
                                    </p:anim>
                                    <p:anim calcmode="lin" valueType="num">
                                      <p:cBhvr>
                                        <p:cTn id="86" dur="164" tmFilter="0, 0; 0.125,0.2665; 0.25,0.4; 0.375,0.465; 0.5,0.5;  0.625,0.535; 0.75,0.6; 0.875,0.7335; 1,1">
                                          <p:stCondLst>
                                            <p:cond delay="1656"/>
                                          </p:stCondLst>
                                        </p:cTn>
                                        <p:tgtEl>
                                          <p:spTgt spid="3074"/>
                                        </p:tgtEl>
                                        <p:attrNameLst>
                                          <p:attrName>ppt_y</p:attrName>
                                        </p:attrNameLst>
                                      </p:cBhvr>
                                      <p:tavLst>
                                        <p:tav tm="0" fmla="#ppt_y-sin(pi*$)/81">
                                          <p:val>
                                            <p:fltVal val="0"/>
                                          </p:val>
                                        </p:tav>
                                        <p:tav tm="100000">
                                          <p:val>
                                            <p:fltVal val="1"/>
                                          </p:val>
                                        </p:tav>
                                      </p:tavLst>
                                    </p:anim>
                                    <p:animScale>
                                      <p:cBhvr>
                                        <p:cTn id="87" dur="26">
                                          <p:stCondLst>
                                            <p:cond delay="650"/>
                                          </p:stCondLst>
                                        </p:cTn>
                                        <p:tgtEl>
                                          <p:spTgt spid="3074"/>
                                        </p:tgtEl>
                                      </p:cBhvr>
                                      <p:to x="100000" y="60000"/>
                                    </p:animScale>
                                    <p:animScale>
                                      <p:cBhvr>
                                        <p:cTn id="88" dur="166" decel="50000">
                                          <p:stCondLst>
                                            <p:cond delay="676"/>
                                          </p:stCondLst>
                                        </p:cTn>
                                        <p:tgtEl>
                                          <p:spTgt spid="3074"/>
                                        </p:tgtEl>
                                      </p:cBhvr>
                                      <p:to x="100000" y="100000"/>
                                    </p:animScale>
                                    <p:animScale>
                                      <p:cBhvr>
                                        <p:cTn id="89" dur="26">
                                          <p:stCondLst>
                                            <p:cond delay="1312"/>
                                          </p:stCondLst>
                                        </p:cTn>
                                        <p:tgtEl>
                                          <p:spTgt spid="3074"/>
                                        </p:tgtEl>
                                      </p:cBhvr>
                                      <p:to x="100000" y="80000"/>
                                    </p:animScale>
                                    <p:animScale>
                                      <p:cBhvr>
                                        <p:cTn id="90" dur="166" decel="50000">
                                          <p:stCondLst>
                                            <p:cond delay="1338"/>
                                          </p:stCondLst>
                                        </p:cTn>
                                        <p:tgtEl>
                                          <p:spTgt spid="3074"/>
                                        </p:tgtEl>
                                      </p:cBhvr>
                                      <p:to x="100000" y="100000"/>
                                    </p:animScale>
                                    <p:animScale>
                                      <p:cBhvr>
                                        <p:cTn id="91" dur="26">
                                          <p:stCondLst>
                                            <p:cond delay="1642"/>
                                          </p:stCondLst>
                                        </p:cTn>
                                        <p:tgtEl>
                                          <p:spTgt spid="3074"/>
                                        </p:tgtEl>
                                      </p:cBhvr>
                                      <p:to x="100000" y="90000"/>
                                    </p:animScale>
                                    <p:animScale>
                                      <p:cBhvr>
                                        <p:cTn id="92" dur="166" decel="50000">
                                          <p:stCondLst>
                                            <p:cond delay="1668"/>
                                          </p:stCondLst>
                                        </p:cTn>
                                        <p:tgtEl>
                                          <p:spTgt spid="3074"/>
                                        </p:tgtEl>
                                      </p:cBhvr>
                                      <p:to x="100000" y="100000"/>
                                    </p:animScale>
                                    <p:animScale>
                                      <p:cBhvr>
                                        <p:cTn id="93" dur="26">
                                          <p:stCondLst>
                                            <p:cond delay="1808"/>
                                          </p:stCondLst>
                                        </p:cTn>
                                        <p:tgtEl>
                                          <p:spTgt spid="3074"/>
                                        </p:tgtEl>
                                      </p:cBhvr>
                                      <p:to x="100000" y="95000"/>
                                    </p:animScale>
                                    <p:animScale>
                                      <p:cBhvr>
                                        <p:cTn id="94" dur="166" decel="50000">
                                          <p:stCondLst>
                                            <p:cond delay="1834"/>
                                          </p:stCondLst>
                                        </p:cTn>
                                        <p:tgtEl>
                                          <p:spTgt spid="307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29" name="Rectangle 14"/>
          <p:cNvSpPr>
            <a:spLocks noChangeArrowheads="1"/>
          </p:cNvSpPr>
          <p:nvPr/>
        </p:nvSpPr>
        <p:spPr bwMode="auto">
          <a:xfrm>
            <a:off x="152400" y="133350"/>
            <a:ext cx="89916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3.49: </a:t>
            </a:r>
            <a:r>
              <a:rPr lang="en-US" altLang="zh-CN" sz="2000">
                <a:latin typeface="Times-BoldItalic"/>
                <a:ea typeface="SimSun" pitchFamily="2" charset="-122"/>
              </a:rPr>
              <a:t>Connection termination using three-way handshaking</a:t>
            </a:r>
          </a:p>
        </p:txBody>
      </p:sp>
      <p:grpSp>
        <p:nvGrpSpPr>
          <p:cNvPr id="2" name="Group 7"/>
          <p:cNvGrpSpPr>
            <a:grpSpLocks/>
          </p:cNvGrpSpPr>
          <p:nvPr/>
        </p:nvGrpSpPr>
        <p:grpSpPr bwMode="auto">
          <a:xfrm>
            <a:off x="444500" y="1003300"/>
            <a:ext cx="8123238" cy="5405438"/>
            <a:chOff x="471823" y="1019462"/>
            <a:chExt cx="8124153" cy="5404915"/>
          </a:xfrm>
        </p:grpSpPr>
        <p:pic>
          <p:nvPicPr>
            <p:cNvPr id="201731" name="Picture 4"/>
            <p:cNvPicPr>
              <a:picLocks noChangeAspect="1" noChangeArrowheads="1"/>
            </p:cNvPicPr>
            <p:nvPr/>
          </p:nvPicPr>
          <p:blipFill>
            <a:blip r:embed="rId3"/>
            <a:srcRect/>
            <a:stretch>
              <a:fillRect/>
            </a:stretch>
          </p:blipFill>
          <p:spPr bwMode="auto">
            <a:xfrm>
              <a:off x="943728" y="2133600"/>
              <a:ext cx="123068" cy="4023360"/>
            </a:xfrm>
            <a:prstGeom prst="rect">
              <a:avLst/>
            </a:prstGeom>
            <a:noFill/>
            <a:ln w="9525">
              <a:noFill/>
              <a:miter lim="800000"/>
              <a:headEnd/>
              <a:tailEnd/>
            </a:ln>
          </p:spPr>
        </p:pic>
        <p:pic>
          <p:nvPicPr>
            <p:cNvPr id="201732" name="Picture 4"/>
            <p:cNvPicPr>
              <a:picLocks noChangeAspect="1" noChangeArrowheads="1"/>
            </p:cNvPicPr>
            <p:nvPr/>
          </p:nvPicPr>
          <p:blipFill>
            <a:blip r:embed="rId3"/>
            <a:srcRect/>
            <a:stretch>
              <a:fillRect/>
            </a:stretch>
          </p:blipFill>
          <p:spPr bwMode="auto">
            <a:xfrm>
              <a:off x="2438400" y="2133600"/>
              <a:ext cx="123068" cy="4023360"/>
            </a:xfrm>
            <a:prstGeom prst="rect">
              <a:avLst/>
            </a:prstGeom>
            <a:noFill/>
            <a:ln w="9525">
              <a:noFill/>
              <a:miter lim="800000"/>
              <a:headEnd/>
              <a:tailEnd/>
            </a:ln>
          </p:spPr>
        </p:pic>
        <p:pic>
          <p:nvPicPr>
            <p:cNvPr id="201733" name="Picture 4"/>
            <p:cNvPicPr>
              <a:picLocks noChangeAspect="1" noChangeArrowheads="1"/>
            </p:cNvPicPr>
            <p:nvPr/>
          </p:nvPicPr>
          <p:blipFill>
            <a:blip r:embed="rId3"/>
            <a:srcRect/>
            <a:stretch>
              <a:fillRect/>
            </a:stretch>
          </p:blipFill>
          <p:spPr bwMode="auto">
            <a:xfrm>
              <a:off x="6658732" y="2133600"/>
              <a:ext cx="123068" cy="4023360"/>
            </a:xfrm>
            <a:prstGeom prst="rect">
              <a:avLst/>
            </a:prstGeom>
            <a:noFill/>
            <a:ln w="9525">
              <a:noFill/>
              <a:miter lim="800000"/>
              <a:headEnd/>
              <a:tailEnd/>
            </a:ln>
          </p:spPr>
        </p:pic>
        <p:pic>
          <p:nvPicPr>
            <p:cNvPr id="201734" name="Picture 4"/>
            <p:cNvPicPr>
              <a:picLocks noChangeAspect="1" noChangeArrowheads="1"/>
            </p:cNvPicPr>
            <p:nvPr/>
          </p:nvPicPr>
          <p:blipFill>
            <a:blip r:embed="rId3"/>
            <a:srcRect/>
            <a:stretch>
              <a:fillRect/>
            </a:stretch>
          </p:blipFill>
          <p:spPr bwMode="auto">
            <a:xfrm>
              <a:off x="8001000" y="2133600"/>
              <a:ext cx="123068" cy="4023360"/>
            </a:xfrm>
            <a:prstGeom prst="rect">
              <a:avLst/>
            </a:prstGeom>
            <a:noFill/>
            <a:ln w="9525">
              <a:noFill/>
              <a:miter lim="800000"/>
              <a:headEnd/>
              <a:tailEnd/>
            </a:ln>
          </p:spPr>
        </p:pic>
        <p:pic>
          <p:nvPicPr>
            <p:cNvPr id="201735" name="Picture 5"/>
            <p:cNvPicPr>
              <a:picLocks noChangeAspect="1" noChangeArrowheads="1"/>
            </p:cNvPicPr>
            <p:nvPr/>
          </p:nvPicPr>
          <p:blipFill>
            <a:blip r:embed="rId4"/>
            <a:srcRect/>
            <a:stretch>
              <a:fillRect/>
            </a:stretch>
          </p:blipFill>
          <p:spPr bwMode="auto">
            <a:xfrm>
              <a:off x="2297497" y="6206753"/>
              <a:ext cx="404873" cy="217624"/>
            </a:xfrm>
            <a:prstGeom prst="rect">
              <a:avLst/>
            </a:prstGeom>
            <a:noFill/>
            <a:ln w="9525">
              <a:noFill/>
              <a:miter lim="800000"/>
              <a:headEnd/>
              <a:tailEnd/>
            </a:ln>
          </p:spPr>
        </p:pic>
        <p:pic>
          <p:nvPicPr>
            <p:cNvPr id="201736" name="Picture 5"/>
            <p:cNvPicPr>
              <a:picLocks noChangeAspect="1" noChangeArrowheads="1"/>
            </p:cNvPicPr>
            <p:nvPr/>
          </p:nvPicPr>
          <p:blipFill>
            <a:blip r:embed="rId4"/>
            <a:srcRect/>
            <a:stretch>
              <a:fillRect/>
            </a:stretch>
          </p:blipFill>
          <p:spPr bwMode="auto">
            <a:xfrm>
              <a:off x="802825" y="6206753"/>
              <a:ext cx="404873" cy="217624"/>
            </a:xfrm>
            <a:prstGeom prst="rect">
              <a:avLst/>
            </a:prstGeom>
            <a:noFill/>
            <a:ln w="9525">
              <a:noFill/>
              <a:miter lim="800000"/>
              <a:headEnd/>
              <a:tailEnd/>
            </a:ln>
          </p:spPr>
        </p:pic>
        <p:pic>
          <p:nvPicPr>
            <p:cNvPr id="201737" name="Picture 5"/>
            <p:cNvPicPr>
              <a:picLocks noChangeAspect="1" noChangeArrowheads="1"/>
            </p:cNvPicPr>
            <p:nvPr/>
          </p:nvPicPr>
          <p:blipFill>
            <a:blip r:embed="rId4"/>
            <a:srcRect/>
            <a:stretch>
              <a:fillRect/>
            </a:stretch>
          </p:blipFill>
          <p:spPr bwMode="auto">
            <a:xfrm>
              <a:off x="6553200" y="6206753"/>
              <a:ext cx="404873" cy="217624"/>
            </a:xfrm>
            <a:prstGeom prst="rect">
              <a:avLst/>
            </a:prstGeom>
            <a:noFill/>
            <a:ln w="9525">
              <a:noFill/>
              <a:miter lim="800000"/>
              <a:headEnd/>
              <a:tailEnd/>
            </a:ln>
          </p:spPr>
        </p:pic>
        <p:pic>
          <p:nvPicPr>
            <p:cNvPr id="201738" name="Picture 5"/>
            <p:cNvPicPr>
              <a:picLocks noChangeAspect="1" noChangeArrowheads="1"/>
            </p:cNvPicPr>
            <p:nvPr/>
          </p:nvPicPr>
          <p:blipFill>
            <a:blip r:embed="rId4"/>
            <a:srcRect/>
            <a:stretch>
              <a:fillRect/>
            </a:stretch>
          </p:blipFill>
          <p:spPr bwMode="auto">
            <a:xfrm>
              <a:off x="7900927" y="6206753"/>
              <a:ext cx="404873" cy="217624"/>
            </a:xfrm>
            <a:prstGeom prst="rect">
              <a:avLst/>
            </a:prstGeom>
            <a:noFill/>
            <a:ln w="9525">
              <a:noFill/>
              <a:miter lim="800000"/>
              <a:headEnd/>
              <a:tailEnd/>
            </a:ln>
          </p:spPr>
        </p:pic>
        <p:pic>
          <p:nvPicPr>
            <p:cNvPr id="201739" name="Picture 9"/>
            <p:cNvPicPr>
              <a:picLocks noChangeAspect="1" noChangeArrowheads="1"/>
            </p:cNvPicPr>
            <p:nvPr/>
          </p:nvPicPr>
          <p:blipFill>
            <a:blip r:embed="rId5"/>
            <a:srcRect/>
            <a:stretch>
              <a:fillRect/>
            </a:stretch>
          </p:blipFill>
          <p:spPr bwMode="auto">
            <a:xfrm>
              <a:off x="471823" y="1019462"/>
              <a:ext cx="8124153" cy="1407896"/>
            </a:xfrm>
            <a:prstGeom prst="rect">
              <a:avLst/>
            </a:prstGeom>
            <a:noFill/>
            <a:ln w="9525">
              <a:noFill/>
              <a:miter lim="800000"/>
              <a:headEnd/>
              <a:tailEnd/>
            </a:ln>
          </p:spPr>
        </p:pic>
      </p:grpSp>
      <p:pic>
        <p:nvPicPr>
          <p:cNvPr id="4098" name="Picture 2"/>
          <p:cNvPicPr>
            <a:picLocks noChangeAspect="1" noChangeArrowheads="1"/>
          </p:cNvPicPr>
          <p:nvPr/>
        </p:nvPicPr>
        <p:blipFill>
          <a:blip r:embed="rId6"/>
          <a:srcRect/>
          <a:stretch>
            <a:fillRect/>
          </a:stretch>
        </p:blipFill>
        <p:spPr bwMode="auto">
          <a:xfrm>
            <a:off x="3276600" y="1489075"/>
            <a:ext cx="2625725" cy="219075"/>
          </a:xfrm>
          <a:prstGeom prst="rect">
            <a:avLst/>
          </a:prstGeom>
          <a:noFill/>
          <a:ln w="9525">
            <a:noFill/>
            <a:miter lim="800000"/>
            <a:headEnd/>
            <a:tailEnd/>
          </a:ln>
        </p:spPr>
      </p:pic>
      <p:pic>
        <p:nvPicPr>
          <p:cNvPr id="4099" name="Picture 3"/>
          <p:cNvPicPr>
            <a:picLocks noChangeAspect="1" noChangeArrowheads="1"/>
          </p:cNvPicPr>
          <p:nvPr/>
        </p:nvPicPr>
        <p:blipFill>
          <a:blip r:embed="rId7"/>
          <a:srcRect/>
          <a:stretch>
            <a:fillRect/>
          </a:stretch>
        </p:blipFill>
        <p:spPr bwMode="auto">
          <a:xfrm>
            <a:off x="1054100" y="2697163"/>
            <a:ext cx="1357313" cy="328612"/>
          </a:xfrm>
          <a:prstGeom prst="rect">
            <a:avLst/>
          </a:prstGeom>
          <a:noFill/>
          <a:ln w="9525">
            <a:noFill/>
            <a:miter lim="800000"/>
            <a:headEnd/>
            <a:tailEnd/>
          </a:ln>
        </p:spPr>
      </p:pic>
      <p:pic>
        <p:nvPicPr>
          <p:cNvPr id="4100" name="Picture 4"/>
          <p:cNvPicPr>
            <a:picLocks noChangeAspect="1" noChangeArrowheads="1"/>
          </p:cNvPicPr>
          <p:nvPr/>
        </p:nvPicPr>
        <p:blipFill>
          <a:blip r:embed="rId8"/>
          <a:srcRect/>
          <a:stretch>
            <a:fillRect/>
          </a:stretch>
        </p:blipFill>
        <p:spPr bwMode="auto">
          <a:xfrm>
            <a:off x="2514600" y="2425700"/>
            <a:ext cx="4116388" cy="1003300"/>
          </a:xfrm>
          <a:prstGeom prst="rect">
            <a:avLst/>
          </a:prstGeom>
          <a:noFill/>
          <a:ln w="9525">
            <a:noFill/>
            <a:miter lim="800000"/>
            <a:headEnd/>
            <a:tailEnd/>
          </a:ln>
        </p:spPr>
      </p:pic>
      <p:pic>
        <p:nvPicPr>
          <p:cNvPr id="4102" name="Picture 6"/>
          <p:cNvPicPr>
            <a:picLocks noChangeArrowheads="1"/>
          </p:cNvPicPr>
          <p:nvPr/>
        </p:nvPicPr>
        <p:blipFill>
          <a:blip r:embed="rId9"/>
          <a:srcRect/>
          <a:stretch>
            <a:fillRect/>
          </a:stretch>
        </p:blipFill>
        <p:spPr bwMode="auto">
          <a:xfrm>
            <a:off x="6721475" y="3733800"/>
            <a:ext cx="1279525" cy="358775"/>
          </a:xfrm>
          <a:prstGeom prst="rect">
            <a:avLst/>
          </a:prstGeom>
          <a:noFill/>
          <a:ln w="9525">
            <a:noFill/>
            <a:miter lim="800000"/>
            <a:headEnd/>
            <a:tailEnd/>
          </a:ln>
        </p:spPr>
      </p:pic>
      <p:pic>
        <p:nvPicPr>
          <p:cNvPr id="4104" name="Picture 8"/>
          <p:cNvPicPr>
            <a:picLocks noChangeAspect="1" noChangeArrowheads="1"/>
          </p:cNvPicPr>
          <p:nvPr/>
        </p:nvPicPr>
        <p:blipFill>
          <a:blip r:embed="rId10"/>
          <a:srcRect/>
          <a:stretch>
            <a:fillRect/>
          </a:stretch>
        </p:blipFill>
        <p:spPr bwMode="auto">
          <a:xfrm>
            <a:off x="2533650" y="3492500"/>
            <a:ext cx="4095750" cy="1003300"/>
          </a:xfrm>
          <a:prstGeom prst="rect">
            <a:avLst/>
          </a:prstGeom>
          <a:noFill/>
          <a:ln w="9525">
            <a:noFill/>
            <a:miter lim="800000"/>
            <a:headEnd/>
            <a:tailEnd/>
          </a:ln>
        </p:spPr>
      </p:pic>
      <p:pic>
        <p:nvPicPr>
          <p:cNvPr id="4105" name="Picture 9"/>
          <p:cNvPicPr>
            <a:picLocks noChangeAspect="1" noChangeArrowheads="1"/>
          </p:cNvPicPr>
          <p:nvPr/>
        </p:nvPicPr>
        <p:blipFill>
          <a:blip r:embed="rId11"/>
          <a:srcRect/>
          <a:stretch>
            <a:fillRect/>
          </a:stretch>
        </p:blipFill>
        <p:spPr bwMode="auto">
          <a:xfrm>
            <a:off x="1000125" y="3700463"/>
            <a:ext cx="1362075" cy="569912"/>
          </a:xfrm>
          <a:prstGeom prst="rect">
            <a:avLst/>
          </a:prstGeom>
          <a:noFill/>
          <a:ln w="9525">
            <a:noFill/>
            <a:miter lim="800000"/>
            <a:headEnd/>
            <a:tailEnd/>
          </a:ln>
        </p:spPr>
      </p:pic>
      <p:pic>
        <p:nvPicPr>
          <p:cNvPr id="4106" name="Picture 10"/>
          <p:cNvPicPr>
            <a:picLocks noChangeAspect="1" noChangeArrowheads="1"/>
          </p:cNvPicPr>
          <p:nvPr/>
        </p:nvPicPr>
        <p:blipFill>
          <a:blip r:embed="rId12"/>
          <a:srcRect/>
          <a:stretch>
            <a:fillRect/>
          </a:stretch>
        </p:blipFill>
        <p:spPr bwMode="auto">
          <a:xfrm>
            <a:off x="2489200" y="4495800"/>
            <a:ext cx="4140200" cy="998538"/>
          </a:xfrm>
          <a:prstGeom prst="rect">
            <a:avLst/>
          </a:prstGeom>
          <a:noFill/>
          <a:ln w="9525">
            <a:noFill/>
            <a:miter lim="800000"/>
            <a:headEnd/>
            <a:tailEnd/>
          </a:ln>
        </p:spPr>
      </p:pic>
      <p:pic>
        <p:nvPicPr>
          <p:cNvPr id="4107" name="Picture 11"/>
          <p:cNvPicPr>
            <a:picLocks noChangeAspect="1" noChangeArrowheads="1"/>
          </p:cNvPicPr>
          <p:nvPr/>
        </p:nvPicPr>
        <p:blipFill>
          <a:blip r:embed="rId13"/>
          <a:srcRect/>
          <a:stretch>
            <a:fillRect/>
          </a:stretch>
        </p:blipFill>
        <p:spPr bwMode="auto">
          <a:xfrm>
            <a:off x="6769100" y="4770438"/>
            <a:ext cx="1204913" cy="56356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4099"/>
                                        </p:tgtEl>
                                        <p:attrNameLst>
                                          <p:attrName>style.visibility</p:attrName>
                                        </p:attrNameLst>
                                      </p:cBhvr>
                                      <p:to>
                                        <p:strVal val="visible"/>
                                      </p:to>
                                    </p:set>
                                    <p:animEffect transition="in" filter="wipe(left)">
                                      <p:cBhvr>
                                        <p:cTn id="11" dur="500"/>
                                        <p:tgtEl>
                                          <p:spTgt spid="409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4100"/>
                                        </p:tgtEl>
                                        <p:attrNameLst>
                                          <p:attrName>style.visibility</p:attrName>
                                        </p:attrNameLst>
                                      </p:cBhvr>
                                      <p:to>
                                        <p:strVal val="visible"/>
                                      </p:to>
                                    </p:set>
                                    <p:animEffect transition="in" filter="wipe(left)">
                                      <p:cBhvr>
                                        <p:cTn id="16" dur="1750"/>
                                        <p:tgtEl>
                                          <p:spTgt spid="410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4102"/>
                                        </p:tgtEl>
                                        <p:attrNameLst>
                                          <p:attrName>style.visibility</p:attrName>
                                        </p:attrNameLst>
                                      </p:cBhvr>
                                      <p:to>
                                        <p:strVal val="visible"/>
                                      </p:to>
                                    </p:set>
                                    <p:animEffect transition="in" filter="wipe(right)">
                                      <p:cBhvr>
                                        <p:cTn id="21" dur="500"/>
                                        <p:tgtEl>
                                          <p:spTgt spid="410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4104"/>
                                        </p:tgtEl>
                                        <p:attrNameLst>
                                          <p:attrName>style.visibility</p:attrName>
                                        </p:attrNameLst>
                                      </p:cBhvr>
                                      <p:to>
                                        <p:strVal val="visible"/>
                                      </p:to>
                                    </p:set>
                                    <p:animEffect transition="in" filter="wipe(right)">
                                      <p:cBhvr>
                                        <p:cTn id="26" dur="1500"/>
                                        <p:tgtEl>
                                          <p:spTgt spid="410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4105"/>
                                        </p:tgtEl>
                                        <p:attrNameLst>
                                          <p:attrName>style.visibility</p:attrName>
                                        </p:attrNameLst>
                                      </p:cBhvr>
                                      <p:to>
                                        <p:strVal val="visible"/>
                                      </p:to>
                                    </p:set>
                                    <p:animEffect transition="in" filter="wipe(right)">
                                      <p:cBhvr>
                                        <p:cTn id="31" dur="500"/>
                                        <p:tgtEl>
                                          <p:spTgt spid="410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106"/>
                                        </p:tgtEl>
                                        <p:attrNameLst>
                                          <p:attrName>style.visibility</p:attrName>
                                        </p:attrNameLst>
                                      </p:cBhvr>
                                      <p:to>
                                        <p:strVal val="visible"/>
                                      </p:to>
                                    </p:set>
                                    <p:animEffect transition="in" filter="wipe(left)">
                                      <p:cBhvr>
                                        <p:cTn id="36" dur="2000"/>
                                        <p:tgtEl>
                                          <p:spTgt spid="410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4107"/>
                                        </p:tgtEl>
                                        <p:attrNameLst>
                                          <p:attrName>style.visibility</p:attrName>
                                        </p:attrNameLst>
                                      </p:cBhvr>
                                      <p:to>
                                        <p:strVal val="visible"/>
                                      </p:to>
                                    </p:set>
                                    <p:animEffect transition="in" filter="wipe(left)">
                                      <p:cBhvr>
                                        <p:cTn id="41" dur="500"/>
                                        <p:tgtEl>
                                          <p:spTgt spid="4107"/>
                                        </p:tgtEl>
                                      </p:cBhvr>
                                    </p:animEffect>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nodeType="clickEffect">
                                  <p:stCondLst>
                                    <p:cond delay="0"/>
                                  </p:stCondLst>
                                  <p:childTnLst>
                                    <p:set>
                                      <p:cBhvr>
                                        <p:cTn id="45" dur="1" fill="hold">
                                          <p:stCondLst>
                                            <p:cond delay="0"/>
                                          </p:stCondLst>
                                        </p:cTn>
                                        <p:tgtEl>
                                          <p:spTgt spid="4098"/>
                                        </p:tgtEl>
                                        <p:attrNameLst>
                                          <p:attrName>style.visibility</p:attrName>
                                        </p:attrNameLst>
                                      </p:cBhvr>
                                      <p:to>
                                        <p:strVal val="visible"/>
                                      </p:to>
                                    </p:set>
                                    <p:animEffect transition="in" filter="wipe(down)">
                                      <p:cBhvr>
                                        <p:cTn id="46" dur="580">
                                          <p:stCondLst>
                                            <p:cond delay="0"/>
                                          </p:stCondLst>
                                        </p:cTn>
                                        <p:tgtEl>
                                          <p:spTgt spid="4098"/>
                                        </p:tgtEl>
                                      </p:cBhvr>
                                    </p:animEffect>
                                    <p:anim calcmode="lin" valueType="num">
                                      <p:cBhvr>
                                        <p:cTn id="47" dur="1822" tmFilter="0,0; 0.14,0.36; 0.43,0.73; 0.71,0.91; 1.0,1.0">
                                          <p:stCondLst>
                                            <p:cond delay="0"/>
                                          </p:stCondLst>
                                        </p:cTn>
                                        <p:tgtEl>
                                          <p:spTgt spid="4098"/>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4098"/>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4098"/>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4098"/>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4098"/>
                                        </p:tgtEl>
                                        <p:attrNameLst>
                                          <p:attrName>ppt_y</p:attrName>
                                        </p:attrNameLst>
                                      </p:cBhvr>
                                      <p:tavLst>
                                        <p:tav tm="0" fmla="#ppt_y-sin(pi*$)/81">
                                          <p:val>
                                            <p:fltVal val="0"/>
                                          </p:val>
                                        </p:tav>
                                        <p:tav tm="100000">
                                          <p:val>
                                            <p:fltVal val="1"/>
                                          </p:val>
                                        </p:tav>
                                      </p:tavLst>
                                    </p:anim>
                                    <p:animScale>
                                      <p:cBhvr>
                                        <p:cTn id="52" dur="26">
                                          <p:stCondLst>
                                            <p:cond delay="650"/>
                                          </p:stCondLst>
                                        </p:cTn>
                                        <p:tgtEl>
                                          <p:spTgt spid="4098"/>
                                        </p:tgtEl>
                                      </p:cBhvr>
                                      <p:to x="100000" y="60000"/>
                                    </p:animScale>
                                    <p:animScale>
                                      <p:cBhvr>
                                        <p:cTn id="53" dur="166" decel="50000">
                                          <p:stCondLst>
                                            <p:cond delay="676"/>
                                          </p:stCondLst>
                                        </p:cTn>
                                        <p:tgtEl>
                                          <p:spTgt spid="4098"/>
                                        </p:tgtEl>
                                      </p:cBhvr>
                                      <p:to x="100000" y="100000"/>
                                    </p:animScale>
                                    <p:animScale>
                                      <p:cBhvr>
                                        <p:cTn id="54" dur="26">
                                          <p:stCondLst>
                                            <p:cond delay="1312"/>
                                          </p:stCondLst>
                                        </p:cTn>
                                        <p:tgtEl>
                                          <p:spTgt spid="4098"/>
                                        </p:tgtEl>
                                      </p:cBhvr>
                                      <p:to x="100000" y="80000"/>
                                    </p:animScale>
                                    <p:animScale>
                                      <p:cBhvr>
                                        <p:cTn id="55" dur="166" decel="50000">
                                          <p:stCondLst>
                                            <p:cond delay="1338"/>
                                          </p:stCondLst>
                                        </p:cTn>
                                        <p:tgtEl>
                                          <p:spTgt spid="4098"/>
                                        </p:tgtEl>
                                      </p:cBhvr>
                                      <p:to x="100000" y="100000"/>
                                    </p:animScale>
                                    <p:animScale>
                                      <p:cBhvr>
                                        <p:cTn id="56" dur="26">
                                          <p:stCondLst>
                                            <p:cond delay="1642"/>
                                          </p:stCondLst>
                                        </p:cTn>
                                        <p:tgtEl>
                                          <p:spTgt spid="4098"/>
                                        </p:tgtEl>
                                      </p:cBhvr>
                                      <p:to x="100000" y="90000"/>
                                    </p:animScale>
                                    <p:animScale>
                                      <p:cBhvr>
                                        <p:cTn id="57" dur="166" decel="50000">
                                          <p:stCondLst>
                                            <p:cond delay="1668"/>
                                          </p:stCondLst>
                                        </p:cTn>
                                        <p:tgtEl>
                                          <p:spTgt spid="4098"/>
                                        </p:tgtEl>
                                      </p:cBhvr>
                                      <p:to x="100000" y="100000"/>
                                    </p:animScale>
                                    <p:animScale>
                                      <p:cBhvr>
                                        <p:cTn id="58" dur="26">
                                          <p:stCondLst>
                                            <p:cond delay="1808"/>
                                          </p:stCondLst>
                                        </p:cTn>
                                        <p:tgtEl>
                                          <p:spTgt spid="4098"/>
                                        </p:tgtEl>
                                      </p:cBhvr>
                                      <p:to x="100000" y="95000"/>
                                    </p:animScale>
                                    <p:animScale>
                                      <p:cBhvr>
                                        <p:cTn id="59" dur="166" decel="50000">
                                          <p:stCondLst>
                                            <p:cond delay="1834"/>
                                          </p:stCondLst>
                                        </p:cTn>
                                        <p:tgtEl>
                                          <p:spTgt spid="409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7" name="Rectangle 14"/>
          <p:cNvSpPr>
            <a:spLocks noChangeArrowheads="1"/>
          </p:cNvSpPr>
          <p:nvPr/>
        </p:nvSpPr>
        <p:spPr bwMode="auto">
          <a:xfrm>
            <a:off x="152400" y="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3.50: </a:t>
            </a:r>
            <a:r>
              <a:rPr lang="en-US" altLang="zh-CN" sz="2000">
                <a:latin typeface="Times-BoldItalic"/>
                <a:ea typeface="SimSun" pitchFamily="2" charset="-122"/>
              </a:rPr>
              <a:t>Half-close</a:t>
            </a:r>
          </a:p>
        </p:txBody>
      </p:sp>
      <p:grpSp>
        <p:nvGrpSpPr>
          <p:cNvPr id="2" name="Group 2"/>
          <p:cNvGrpSpPr>
            <a:grpSpLocks/>
          </p:cNvGrpSpPr>
          <p:nvPr/>
        </p:nvGrpSpPr>
        <p:grpSpPr bwMode="auto">
          <a:xfrm>
            <a:off x="444500" y="381000"/>
            <a:ext cx="8123238" cy="6019800"/>
            <a:chOff x="444341" y="457200"/>
            <a:chExt cx="8124153" cy="6019800"/>
          </a:xfrm>
        </p:grpSpPr>
        <p:grpSp>
          <p:nvGrpSpPr>
            <p:cNvPr id="3" name="Group 1"/>
            <p:cNvGrpSpPr>
              <a:grpSpLocks/>
            </p:cNvGrpSpPr>
            <p:nvPr/>
          </p:nvGrpSpPr>
          <p:grpSpPr bwMode="auto">
            <a:xfrm>
              <a:off x="916246" y="1828800"/>
              <a:ext cx="7180340" cy="4354376"/>
              <a:chOff x="916246" y="2209800"/>
              <a:chExt cx="7180340" cy="4023360"/>
            </a:xfrm>
          </p:grpSpPr>
          <p:pic>
            <p:nvPicPr>
              <p:cNvPr id="203780" name="Picture 4"/>
              <p:cNvPicPr>
                <a:picLocks noChangeAspect="1" noChangeArrowheads="1"/>
              </p:cNvPicPr>
              <p:nvPr/>
            </p:nvPicPr>
            <p:blipFill>
              <a:blip r:embed="rId3"/>
              <a:srcRect/>
              <a:stretch>
                <a:fillRect/>
              </a:stretch>
            </p:blipFill>
            <p:spPr bwMode="auto">
              <a:xfrm>
                <a:off x="916246" y="2209800"/>
                <a:ext cx="123068" cy="4023360"/>
              </a:xfrm>
              <a:prstGeom prst="rect">
                <a:avLst/>
              </a:prstGeom>
              <a:noFill/>
              <a:ln w="9525">
                <a:noFill/>
                <a:miter lim="800000"/>
                <a:headEnd/>
                <a:tailEnd/>
              </a:ln>
            </p:spPr>
          </p:pic>
          <p:pic>
            <p:nvPicPr>
              <p:cNvPr id="203781" name="Picture 4"/>
              <p:cNvPicPr>
                <a:picLocks noChangeAspect="1" noChangeArrowheads="1"/>
              </p:cNvPicPr>
              <p:nvPr/>
            </p:nvPicPr>
            <p:blipFill>
              <a:blip r:embed="rId3"/>
              <a:srcRect/>
              <a:stretch>
                <a:fillRect/>
              </a:stretch>
            </p:blipFill>
            <p:spPr bwMode="auto">
              <a:xfrm>
                <a:off x="2410918" y="2209800"/>
                <a:ext cx="123068" cy="4023360"/>
              </a:xfrm>
              <a:prstGeom prst="rect">
                <a:avLst/>
              </a:prstGeom>
              <a:noFill/>
              <a:ln w="9525">
                <a:noFill/>
                <a:miter lim="800000"/>
                <a:headEnd/>
                <a:tailEnd/>
              </a:ln>
            </p:spPr>
          </p:pic>
          <p:pic>
            <p:nvPicPr>
              <p:cNvPr id="203782" name="Picture 4"/>
              <p:cNvPicPr>
                <a:picLocks noChangeAspect="1" noChangeArrowheads="1"/>
              </p:cNvPicPr>
              <p:nvPr/>
            </p:nvPicPr>
            <p:blipFill>
              <a:blip r:embed="rId3"/>
              <a:srcRect/>
              <a:stretch>
                <a:fillRect/>
              </a:stretch>
            </p:blipFill>
            <p:spPr bwMode="auto">
              <a:xfrm>
                <a:off x="6631250" y="2209800"/>
                <a:ext cx="123068" cy="4023360"/>
              </a:xfrm>
              <a:prstGeom prst="rect">
                <a:avLst/>
              </a:prstGeom>
              <a:noFill/>
              <a:ln w="9525">
                <a:noFill/>
                <a:miter lim="800000"/>
                <a:headEnd/>
                <a:tailEnd/>
              </a:ln>
            </p:spPr>
          </p:pic>
          <p:pic>
            <p:nvPicPr>
              <p:cNvPr id="203783" name="Picture 4"/>
              <p:cNvPicPr>
                <a:picLocks noChangeAspect="1" noChangeArrowheads="1"/>
              </p:cNvPicPr>
              <p:nvPr/>
            </p:nvPicPr>
            <p:blipFill>
              <a:blip r:embed="rId3"/>
              <a:srcRect/>
              <a:stretch>
                <a:fillRect/>
              </a:stretch>
            </p:blipFill>
            <p:spPr bwMode="auto">
              <a:xfrm>
                <a:off x="7973518" y="2209800"/>
                <a:ext cx="123068" cy="4023360"/>
              </a:xfrm>
              <a:prstGeom prst="rect">
                <a:avLst/>
              </a:prstGeom>
              <a:noFill/>
              <a:ln w="9525">
                <a:noFill/>
                <a:miter lim="800000"/>
                <a:headEnd/>
                <a:tailEnd/>
              </a:ln>
            </p:spPr>
          </p:pic>
        </p:grpSp>
        <p:pic>
          <p:nvPicPr>
            <p:cNvPr id="203784" name="Picture 5"/>
            <p:cNvPicPr>
              <a:picLocks noChangeAspect="1" noChangeArrowheads="1"/>
            </p:cNvPicPr>
            <p:nvPr/>
          </p:nvPicPr>
          <p:blipFill>
            <a:blip r:embed="rId4"/>
            <a:srcRect/>
            <a:stretch>
              <a:fillRect/>
            </a:stretch>
          </p:blipFill>
          <p:spPr bwMode="auto">
            <a:xfrm>
              <a:off x="2270015" y="6259376"/>
              <a:ext cx="404873" cy="217624"/>
            </a:xfrm>
            <a:prstGeom prst="rect">
              <a:avLst/>
            </a:prstGeom>
            <a:noFill/>
            <a:ln w="9525">
              <a:noFill/>
              <a:miter lim="800000"/>
              <a:headEnd/>
              <a:tailEnd/>
            </a:ln>
          </p:spPr>
        </p:pic>
        <p:pic>
          <p:nvPicPr>
            <p:cNvPr id="203785" name="Picture 5"/>
            <p:cNvPicPr>
              <a:picLocks noChangeAspect="1" noChangeArrowheads="1"/>
            </p:cNvPicPr>
            <p:nvPr/>
          </p:nvPicPr>
          <p:blipFill>
            <a:blip r:embed="rId4"/>
            <a:srcRect/>
            <a:stretch>
              <a:fillRect/>
            </a:stretch>
          </p:blipFill>
          <p:spPr bwMode="auto">
            <a:xfrm>
              <a:off x="775343" y="6259376"/>
              <a:ext cx="404873" cy="217624"/>
            </a:xfrm>
            <a:prstGeom prst="rect">
              <a:avLst/>
            </a:prstGeom>
            <a:noFill/>
            <a:ln w="9525">
              <a:noFill/>
              <a:miter lim="800000"/>
              <a:headEnd/>
              <a:tailEnd/>
            </a:ln>
          </p:spPr>
        </p:pic>
        <p:pic>
          <p:nvPicPr>
            <p:cNvPr id="203786" name="Picture 5"/>
            <p:cNvPicPr>
              <a:picLocks noChangeAspect="1" noChangeArrowheads="1"/>
            </p:cNvPicPr>
            <p:nvPr/>
          </p:nvPicPr>
          <p:blipFill>
            <a:blip r:embed="rId4"/>
            <a:srcRect/>
            <a:stretch>
              <a:fillRect/>
            </a:stretch>
          </p:blipFill>
          <p:spPr bwMode="auto">
            <a:xfrm>
              <a:off x="6525718" y="6248400"/>
              <a:ext cx="404873" cy="217624"/>
            </a:xfrm>
            <a:prstGeom prst="rect">
              <a:avLst/>
            </a:prstGeom>
            <a:noFill/>
            <a:ln w="9525">
              <a:noFill/>
              <a:miter lim="800000"/>
              <a:headEnd/>
              <a:tailEnd/>
            </a:ln>
          </p:spPr>
        </p:pic>
        <p:pic>
          <p:nvPicPr>
            <p:cNvPr id="203787" name="Picture 5"/>
            <p:cNvPicPr>
              <a:picLocks noChangeAspect="1" noChangeArrowheads="1"/>
            </p:cNvPicPr>
            <p:nvPr/>
          </p:nvPicPr>
          <p:blipFill>
            <a:blip r:embed="rId4"/>
            <a:srcRect/>
            <a:stretch>
              <a:fillRect/>
            </a:stretch>
          </p:blipFill>
          <p:spPr bwMode="auto">
            <a:xfrm>
              <a:off x="7873445" y="6259376"/>
              <a:ext cx="404873" cy="217624"/>
            </a:xfrm>
            <a:prstGeom prst="rect">
              <a:avLst/>
            </a:prstGeom>
            <a:noFill/>
            <a:ln w="9525">
              <a:noFill/>
              <a:miter lim="800000"/>
              <a:headEnd/>
              <a:tailEnd/>
            </a:ln>
          </p:spPr>
        </p:pic>
        <p:pic>
          <p:nvPicPr>
            <p:cNvPr id="203788" name="Picture 9"/>
            <p:cNvPicPr>
              <a:picLocks noChangeAspect="1" noChangeArrowheads="1"/>
            </p:cNvPicPr>
            <p:nvPr/>
          </p:nvPicPr>
          <p:blipFill>
            <a:blip r:embed="rId5"/>
            <a:srcRect/>
            <a:stretch>
              <a:fillRect/>
            </a:stretch>
          </p:blipFill>
          <p:spPr bwMode="auto">
            <a:xfrm>
              <a:off x="444341" y="457200"/>
              <a:ext cx="8124153" cy="1407896"/>
            </a:xfrm>
            <a:prstGeom prst="rect">
              <a:avLst/>
            </a:prstGeom>
            <a:noFill/>
            <a:ln w="9525">
              <a:noFill/>
              <a:miter lim="800000"/>
              <a:headEnd/>
              <a:tailEnd/>
            </a:ln>
          </p:spPr>
        </p:pic>
      </p:grpSp>
      <p:pic>
        <p:nvPicPr>
          <p:cNvPr id="15" name="Picture 2"/>
          <p:cNvPicPr>
            <a:picLocks noChangeAspect="1" noChangeArrowheads="1"/>
          </p:cNvPicPr>
          <p:nvPr/>
        </p:nvPicPr>
        <p:blipFill>
          <a:blip r:embed="rId6"/>
          <a:srcRect/>
          <a:stretch>
            <a:fillRect/>
          </a:stretch>
        </p:blipFill>
        <p:spPr bwMode="auto">
          <a:xfrm>
            <a:off x="3276600" y="1412875"/>
            <a:ext cx="2625725" cy="219075"/>
          </a:xfrm>
          <a:prstGeom prst="rect">
            <a:avLst/>
          </a:prstGeom>
          <a:noFill/>
          <a:ln w="9525">
            <a:noFill/>
            <a:miter lim="800000"/>
            <a:headEnd/>
            <a:tailEnd/>
          </a:ln>
        </p:spPr>
      </p:pic>
      <p:pic>
        <p:nvPicPr>
          <p:cNvPr id="16" name="Picture 3"/>
          <p:cNvPicPr>
            <a:picLocks noChangeAspect="1" noChangeArrowheads="1"/>
          </p:cNvPicPr>
          <p:nvPr/>
        </p:nvPicPr>
        <p:blipFill>
          <a:blip r:embed="rId7"/>
          <a:srcRect/>
          <a:stretch>
            <a:fillRect/>
          </a:stretch>
        </p:blipFill>
        <p:spPr bwMode="auto">
          <a:xfrm>
            <a:off x="1054100" y="2209800"/>
            <a:ext cx="1357313" cy="328613"/>
          </a:xfrm>
          <a:prstGeom prst="rect">
            <a:avLst/>
          </a:prstGeom>
          <a:noFill/>
          <a:ln w="9525">
            <a:noFill/>
            <a:miter lim="800000"/>
            <a:headEnd/>
            <a:tailEnd/>
          </a:ln>
        </p:spPr>
      </p:pic>
      <p:pic>
        <p:nvPicPr>
          <p:cNvPr id="17" name="Picture 4"/>
          <p:cNvPicPr>
            <a:picLocks noChangeAspect="1" noChangeArrowheads="1"/>
          </p:cNvPicPr>
          <p:nvPr/>
        </p:nvPicPr>
        <p:blipFill>
          <a:blip r:embed="rId8"/>
          <a:srcRect/>
          <a:stretch>
            <a:fillRect/>
          </a:stretch>
        </p:blipFill>
        <p:spPr bwMode="auto">
          <a:xfrm>
            <a:off x="2514600" y="1828800"/>
            <a:ext cx="4116388" cy="1003300"/>
          </a:xfrm>
          <a:prstGeom prst="rect">
            <a:avLst/>
          </a:prstGeom>
          <a:noFill/>
          <a:ln w="9525">
            <a:noFill/>
            <a:miter lim="800000"/>
            <a:headEnd/>
            <a:tailEnd/>
          </a:ln>
        </p:spPr>
      </p:pic>
      <p:pic>
        <p:nvPicPr>
          <p:cNvPr id="18" name="Picture 6"/>
          <p:cNvPicPr>
            <a:picLocks noChangeArrowheads="1"/>
          </p:cNvPicPr>
          <p:nvPr/>
        </p:nvPicPr>
        <p:blipFill>
          <a:blip r:embed="rId9"/>
          <a:srcRect/>
          <a:stretch>
            <a:fillRect/>
          </a:stretch>
        </p:blipFill>
        <p:spPr bwMode="auto">
          <a:xfrm>
            <a:off x="6721475" y="4495800"/>
            <a:ext cx="1279525" cy="358775"/>
          </a:xfrm>
          <a:prstGeom prst="rect">
            <a:avLst/>
          </a:prstGeom>
          <a:noFill/>
          <a:ln w="9525">
            <a:noFill/>
            <a:miter lim="800000"/>
            <a:headEnd/>
            <a:tailEnd/>
          </a:ln>
        </p:spPr>
      </p:pic>
      <p:pic>
        <p:nvPicPr>
          <p:cNvPr id="20" name="Picture 9"/>
          <p:cNvPicPr>
            <a:picLocks noChangeAspect="1" noChangeArrowheads="1"/>
          </p:cNvPicPr>
          <p:nvPr/>
        </p:nvPicPr>
        <p:blipFill>
          <a:blip r:embed="rId10"/>
          <a:srcRect/>
          <a:stretch>
            <a:fillRect/>
          </a:stretch>
        </p:blipFill>
        <p:spPr bwMode="auto">
          <a:xfrm>
            <a:off x="1000125" y="2895600"/>
            <a:ext cx="1362075" cy="568325"/>
          </a:xfrm>
          <a:prstGeom prst="rect">
            <a:avLst/>
          </a:prstGeom>
          <a:noFill/>
          <a:ln w="9525">
            <a:noFill/>
            <a:miter lim="800000"/>
            <a:headEnd/>
            <a:tailEnd/>
          </a:ln>
        </p:spPr>
      </p:pic>
      <p:pic>
        <p:nvPicPr>
          <p:cNvPr id="21" name="Picture 10"/>
          <p:cNvPicPr>
            <a:picLocks noChangeAspect="1" noChangeArrowheads="1"/>
          </p:cNvPicPr>
          <p:nvPr/>
        </p:nvPicPr>
        <p:blipFill>
          <a:blip r:embed="rId11"/>
          <a:srcRect/>
          <a:stretch>
            <a:fillRect/>
          </a:stretch>
        </p:blipFill>
        <p:spPr bwMode="auto">
          <a:xfrm>
            <a:off x="2489200" y="5257800"/>
            <a:ext cx="4140200" cy="998538"/>
          </a:xfrm>
          <a:prstGeom prst="rect">
            <a:avLst/>
          </a:prstGeom>
          <a:noFill/>
          <a:ln w="9525">
            <a:noFill/>
            <a:miter lim="800000"/>
            <a:headEnd/>
            <a:tailEnd/>
          </a:ln>
        </p:spPr>
      </p:pic>
      <p:pic>
        <p:nvPicPr>
          <p:cNvPr id="22" name="Picture 11"/>
          <p:cNvPicPr>
            <a:picLocks noChangeAspect="1" noChangeArrowheads="1"/>
          </p:cNvPicPr>
          <p:nvPr/>
        </p:nvPicPr>
        <p:blipFill>
          <a:blip r:embed="rId12"/>
          <a:srcRect/>
          <a:stretch>
            <a:fillRect/>
          </a:stretch>
        </p:blipFill>
        <p:spPr bwMode="auto">
          <a:xfrm>
            <a:off x="6769100" y="5532438"/>
            <a:ext cx="1204913" cy="563562"/>
          </a:xfrm>
          <a:prstGeom prst="rect">
            <a:avLst/>
          </a:prstGeom>
          <a:noFill/>
          <a:ln w="9525">
            <a:noFill/>
            <a:miter lim="800000"/>
            <a:headEnd/>
            <a:tailEnd/>
          </a:ln>
        </p:spPr>
      </p:pic>
      <p:pic>
        <p:nvPicPr>
          <p:cNvPr id="5123" name="Picture 3"/>
          <p:cNvPicPr>
            <a:picLocks noChangeAspect="1" noChangeArrowheads="1"/>
          </p:cNvPicPr>
          <p:nvPr/>
        </p:nvPicPr>
        <p:blipFill>
          <a:blip r:embed="rId13"/>
          <a:srcRect/>
          <a:stretch>
            <a:fillRect/>
          </a:stretch>
        </p:blipFill>
        <p:spPr bwMode="auto">
          <a:xfrm>
            <a:off x="2514600" y="3657600"/>
            <a:ext cx="4157663" cy="584200"/>
          </a:xfrm>
          <a:prstGeom prst="rect">
            <a:avLst/>
          </a:prstGeom>
          <a:noFill/>
          <a:ln w="9525">
            <a:noFill/>
            <a:miter lim="800000"/>
            <a:headEnd/>
            <a:tailEnd/>
          </a:ln>
        </p:spPr>
      </p:pic>
      <p:pic>
        <p:nvPicPr>
          <p:cNvPr id="5124" name="Picture 4"/>
          <p:cNvPicPr>
            <a:picLocks noChangeAspect="1" noChangeArrowheads="1"/>
          </p:cNvPicPr>
          <p:nvPr/>
        </p:nvPicPr>
        <p:blipFill>
          <a:blip r:embed="rId14"/>
          <a:srcRect/>
          <a:stretch>
            <a:fillRect/>
          </a:stretch>
        </p:blipFill>
        <p:spPr bwMode="auto">
          <a:xfrm>
            <a:off x="2533650" y="2667000"/>
            <a:ext cx="4097338" cy="976313"/>
          </a:xfrm>
          <a:prstGeom prst="rect">
            <a:avLst/>
          </a:prstGeom>
          <a:noFill/>
          <a:ln w="9525">
            <a:noFill/>
            <a:miter lim="800000"/>
            <a:headEnd/>
            <a:tailEnd/>
          </a:ln>
        </p:spPr>
      </p:pic>
      <p:pic>
        <p:nvPicPr>
          <p:cNvPr id="5125" name="Picture 5"/>
          <p:cNvPicPr>
            <a:picLocks noChangeAspect="1" noChangeArrowheads="1"/>
          </p:cNvPicPr>
          <p:nvPr/>
        </p:nvPicPr>
        <p:blipFill>
          <a:blip r:embed="rId15"/>
          <a:srcRect/>
          <a:stretch>
            <a:fillRect/>
          </a:stretch>
        </p:blipFill>
        <p:spPr bwMode="auto">
          <a:xfrm>
            <a:off x="2489200" y="4267200"/>
            <a:ext cx="4160838" cy="97313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175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5124"/>
                                        </p:tgtEl>
                                        <p:attrNameLst>
                                          <p:attrName>style.visibility</p:attrName>
                                        </p:attrNameLst>
                                      </p:cBhvr>
                                      <p:to>
                                        <p:strVal val="visible"/>
                                      </p:to>
                                    </p:set>
                                    <p:animEffect transition="in" filter="wipe(right)">
                                      <p:cBhvr>
                                        <p:cTn id="21" dur="500"/>
                                        <p:tgtEl>
                                          <p:spTgt spid="512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right)">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37" fill="hold" nodeType="clickEffect">
                                  <p:stCondLst>
                                    <p:cond delay="0"/>
                                  </p:stCondLst>
                                  <p:childTnLst>
                                    <p:set>
                                      <p:cBhvr>
                                        <p:cTn id="30" dur="1" fill="hold">
                                          <p:stCondLst>
                                            <p:cond delay="0"/>
                                          </p:stCondLst>
                                        </p:cTn>
                                        <p:tgtEl>
                                          <p:spTgt spid="5123"/>
                                        </p:tgtEl>
                                        <p:attrNameLst>
                                          <p:attrName>style.visibility</p:attrName>
                                        </p:attrNameLst>
                                      </p:cBhvr>
                                      <p:to>
                                        <p:strVal val="visible"/>
                                      </p:to>
                                    </p:set>
                                    <p:animEffect transition="in" filter="barn(outVertical)">
                                      <p:cBhvr>
                                        <p:cTn id="31" dur="500"/>
                                        <p:tgtEl>
                                          <p:spTgt spid="512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right)">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nodeType="clickEffect">
                                  <p:stCondLst>
                                    <p:cond delay="0"/>
                                  </p:stCondLst>
                                  <p:childTnLst>
                                    <p:set>
                                      <p:cBhvr>
                                        <p:cTn id="40" dur="1" fill="hold">
                                          <p:stCondLst>
                                            <p:cond delay="0"/>
                                          </p:stCondLst>
                                        </p:cTn>
                                        <p:tgtEl>
                                          <p:spTgt spid="5125"/>
                                        </p:tgtEl>
                                        <p:attrNameLst>
                                          <p:attrName>style.visibility</p:attrName>
                                        </p:attrNameLst>
                                      </p:cBhvr>
                                      <p:to>
                                        <p:strVal val="visible"/>
                                      </p:to>
                                    </p:set>
                                    <p:animEffect transition="in" filter="wipe(right)">
                                      <p:cBhvr>
                                        <p:cTn id="41" dur="500"/>
                                        <p:tgtEl>
                                          <p:spTgt spid="512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left)">
                                      <p:cBhvr>
                                        <p:cTn id="46" dur="2000"/>
                                        <p:tgtEl>
                                          <p:spTgt spid="21"/>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wipe(left)">
                                      <p:cBhvr>
                                        <p:cTn id="51" dur="500"/>
                                        <p:tgtEl>
                                          <p:spTgt spid="22"/>
                                        </p:tgtEl>
                                      </p:cBhvr>
                                    </p:animEffect>
                                  </p:childTnLst>
                                </p:cTn>
                              </p:par>
                            </p:childTnLst>
                          </p:cTn>
                        </p:par>
                      </p:childTnLst>
                    </p:cTn>
                  </p:par>
                  <p:par>
                    <p:cTn id="52" fill="hold">
                      <p:stCondLst>
                        <p:cond delay="indefinite"/>
                      </p:stCondLst>
                      <p:childTnLst>
                        <p:par>
                          <p:cTn id="53" fill="hold">
                            <p:stCondLst>
                              <p:cond delay="0"/>
                            </p:stCondLst>
                            <p:childTnLst>
                              <p:par>
                                <p:cTn id="54" presetID="26" presetClass="entr" presetSubtype="0"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down)">
                                      <p:cBhvr>
                                        <p:cTn id="56" dur="580">
                                          <p:stCondLst>
                                            <p:cond delay="0"/>
                                          </p:stCondLst>
                                        </p:cTn>
                                        <p:tgtEl>
                                          <p:spTgt spid="15"/>
                                        </p:tgtEl>
                                      </p:cBhvr>
                                    </p:animEffect>
                                    <p:anim calcmode="lin" valueType="num">
                                      <p:cBhvr>
                                        <p:cTn id="57"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62" dur="26">
                                          <p:stCondLst>
                                            <p:cond delay="650"/>
                                          </p:stCondLst>
                                        </p:cTn>
                                        <p:tgtEl>
                                          <p:spTgt spid="15"/>
                                        </p:tgtEl>
                                      </p:cBhvr>
                                      <p:to x="100000" y="60000"/>
                                    </p:animScale>
                                    <p:animScale>
                                      <p:cBhvr>
                                        <p:cTn id="63" dur="166" decel="50000">
                                          <p:stCondLst>
                                            <p:cond delay="676"/>
                                          </p:stCondLst>
                                        </p:cTn>
                                        <p:tgtEl>
                                          <p:spTgt spid="15"/>
                                        </p:tgtEl>
                                      </p:cBhvr>
                                      <p:to x="100000" y="100000"/>
                                    </p:animScale>
                                    <p:animScale>
                                      <p:cBhvr>
                                        <p:cTn id="64" dur="26">
                                          <p:stCondLst>
                                            <p:cond delay="1312"/>
                                          </p:stCondLst>
                                        </p:cTn>
                                        <p:tgtEl>
                                          <p:spTgt spid="15"/>
                                        </p:tgtEl>
                                      </p:cBhvr>
                                      <p:to x="100000" y="80000"/>
                                    </p:animScale>
                                    <p:animScale>
                                      <p:cBhvr>
                                        <p:cTn id="65" dur="166" decel="50000">
                                          <p:stCondLst>
                                            <p:cond delay="1338"/>
                                          </p:stCondLst>
                                        </p:cTn>
                                        <p:tgtEl>
                                          <p:spTgt spid="15"/>
                                        </p:tgtEl>
                                      </p:cBhvr>
                                      <p:to x="100000" y="100000"/>
                                    </p:animScale>
                                    <p:animScale>
                                      <p:cBhvr>
                                        <p:cTn id="66" dur="26">
                                          <p:stCondLst>
                                            <p:cond delay="1642"/>
                                          </p:stCondLst>
                                        </p:cTn>
                                        <p:tgtEl>
                                          <p:spTgt spid="15"/>
                                        </p:tgtEl>
                                      </p:cBhvr>
                                      <p:to x="100000" y="90000"/>
                                    </p:animScale>
                                    <p:animScale>
                                      <p:cBhvr>
                                        <p:cTn id="67" dur="166" decel="50000">
                                          <p:stCondLst>
                                            <p:cond delay="1668"/>
                                          </p:stCondLst>
                                        </p:cTn>
                                        <p:tgtEl>
                                          <p:spTgt spid="15"/>
                                        </p:tgtEl>
                                      </p:cBhvr>
                                      <p:to x="100000" y="100000"/>
                                    </p:animScale>
                                    <p:animScale>
                                      <p:cBhvr>
                                        <p:cTn id="68" dur="26">
                                          <p:stCondLst>
                                            <p:cond delay="1808"/>
                                          </p:stCondLst>
                                        </p:cTn>
                                        <p:tgtEl>
                                          <p:spTgt spid="15"/>
                                        </p:tgtEl>
                                      </p:cBhvr>
                                      <p:to x="100000" y="95000"/>
                                    </p:animScale>
                                    <p:animScale>
                                      <p:cBhvr>
                                        <p:cTn id="69" dur="166" decel="50000">
                                          <p:stCondLst>
                                            <p:cond delay="1834"/>
                                          </p:stCondLst>
                                        </p:cTn>
                                        <p:tgtEl>
                                          <p:spTgt spid="1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rPr>
              <a:t>Figure 9.5 ICANN ranges</a:t>
            </a:r>
          </a:p>
        </p:txBody>
      </p:sp>
      <p:pic>
        <p:nvPicPr>
          <p:cNvPr id="10" name="Picture 2" descr="An illustration of well-known, registered, and dynamic or private.">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560889" y="1179089"/>
            <a:ext cx="8102608" cy="10058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11</a:t>
            </a:fld>
            <a:endParaRPr lang="en-US"/>
          </a:p>
        </p:txBody>
      </p:sp>
      <p:sp>
        <p:nvSpPr>
          <p:cNvPr id="8" name="Rectangle 7"/>
          <p:cNvSpPr/>
          <p:nvPr/>
        </p:nvSpPr>
        <p:spPr>
          <a:xfrm>
            <a:off x="256233" y="2172177"/>
            <a:ext cx="3933930" cy="2862322"/>
          </a:xfrm>
          <a:prstGeom prst="rect">
            <a:avLst/>
          </a:prstGeom>
        </p:spPr>
        <p:txBody>
          <a:bodyPr wrap="square">
            <a:spAutoFit/>
          </a:bodyPr>
          <a:lstStyle/>
          <a:p>
            <a:r>
              <a:rPr lang="en-US" b="1" dirty="0" smtClean="0"/>
              <a:t>Well-Known Ports (0-1023)</a:t>
            </a:r>
            <a:r>
              <a:rPr lang="en-US" dirty="0" smtClean="0"/>
              <a:t>:</a:t>
            </a:r>
          </a:p>
          <a:p>
            <a:r>
              <a:rPr lang="en-US" dirty="0" smtClean="0"/>
              <a:t>These ports are </a:t>
            </a:r>
            <a:r>
              <a:rPr lang="en-US" dirty="0" smtClean="0">
                <a:solidFill>
                  <a:srgbClr val="FF0000"/>
                </a:solidFill>
              </a:rPr>
              <a:t>reserved for widely used services and applications managed </a:t>
            </a:r>
            <a:r>
              <a:rPr lang="en-US" dirty="0" smtClean="0"/>
              <a:t>Internet Assigned Numbers Authority (</a:t>
            </a:r>
            <a:r>
              <a:rPr lang="en-US" dirty="0" smtClean="0">
                <a:solidFill>
                  <a:srgbClr val="FF0000"/>
                </a:solidFill>
              </a:rPr>
              <a:t>IANA</a:t>
            </a:r>
            <a:r>
              <a:rPr lang="en-US" dirty="0" smtClean="0"/>
              <a:t>). </a:t>
            </a:r>
          </a:p>
          <a:p>
            <a:r>
              <a:rPr lang="en-US" dirty="0" smtClean="0"/>
              <a:t>Example:</a:t>
            </a:r>
          </a:p>
          <a:p>
            <a:pPr lvl="1"/>
            <a:r>
              <a:rPr lang="en-US" b="1" dirty="0" smtClean="0"/>
              <a:t>HTTP</a:t>
            </a:r>
            <a:r>
              <a:rPr lang="en-US" dirty="0" smtClean="0"/>
              <a:t>: Port 80</a:t>
            </a:r>
          </a:p>
          <a:p>
            <a:pPr lvl="1"/>
            <a:r>
              <a:rPr lang="en-US" b="1" dirty="0" smtClean="0"/>
              <a:t>HTTPS</a:t>
            </a:r>
            <a:r>
              <a:rPr lang="en-US" dirty="0" smtClean="0"/>
              <a:t>: Port 443</a:t>
            </a:r>
          </a:p>
          <a:p>
            <a:pPr lvl="1"/>
            <a:r>
              <a:rPr lang="en-US" b="1" dirty="0" smtClean="0"/>
              <a:t>FTP</a:t>
            </a:r>
            <a:r>
              <a:rPr lang="en-US" dirty="0" smtClean="0"/>
              <a:t>: Port 21</a:t>
            </a:r>
          </a:p>
          <a:p>
            <a:pPr lvl="1"/>
            <a:r>
              <a:rPr lang="en-US" b="1" dirty="0" smtClean="0"/>
              <a:t>SMTP</a:t>
            </a:r>
            <a:r>
              <a:rPr lang="en-US" dirty="0" smtClean="0"/>
              <a:t>: Port 25</a:t>
            </a:r>
            <a:endParaRPr lang="en-US" dirty="0"/>
          </a:p>
        </p:txBody>
      </p:sp>
      <p:sp>
        <p:nvSpPr>
          <p:cNvPr id="9" name="Rectangle 8"/>
          <p:cNvSpPr/>
          <p:nvPr/>
        </p:nvSpPr>
        <p:spPr>
          <a:xfrm>
            <a:off x="4310742" y="2243853"/>
            <a:ext cx="4255477" cy="2031325"/>
          </a:xfrm>
          <a:prstGeom prst="rect">
            <a:avLst/>
          </a:prstGeom>
        </p:spPr>
        <p:txBody>
          <a:bodyPr wrap="square">
            <a:spAutoFit/>
          </a:bodyPr>
          <a:lstStyle/>
          <a:p>
            <a:r>
              <a:rPr lang="en-US" b="1" dirty="0" smtClean="0"/>
              <a:t>Registered Ports (1024-49151)</a:t>
            </a:r>
            <a:r>
              <a:rPr lang="en-US" dirty="0" smtClean="0"/>
              <a:t>:</a:t>
            </a:r>
          </a:p>
          <a:p>
            <a:r>
              <a:rPr lang="en-US" dirty="0" smtClean="0"/>
              <a:t>Used by </a:t>
            </a:r>
            <a:r>
              <a:rPr lang="en-US" dirty="0" smtClean="0">
                <a:solidFill>
                  <a:srgbClr val="FF0000"/>
                </a:solidFill>
              </a:rPr>
              <a:t>applications and services </a:t>
            </a:r>
            <a:r>
              <a:rPr lang="en-US" dirty="0" smtClean="0"/>
              <a:t>not managed by the Internet Assigned Numbers Authority (</a:t>
            </a:r>
            <a:r>
              <a:rPr lang="en-US" dirty="0" smtClean="0">
                <a:solidFill>
                  <a:srgbClr val="FF0000"/>
                </a:solidFill>
              </a:rPr>
              <a:t>IANA</a:t>
            </a:r>
            <a:r>
              <a:rPr lang="en-US" dirty="0" smtClean="0"/>
              <a:t>).</a:t>
            </a:r>
          </a:p>
          <a:p>
            <a:r>
              <a:rPr lang="fr-FR" dirty="0" err="1" smtClean="0"/>
              <a:t>Example</a:t>
            </a:r>
            <a:r>
              <a:rPr lang="fr-FR" dirty="0" smtClean="0"/>
              <a:t>: </a:t>
            </a:r>
          </a:p>
          <a:p>
            <a:r>
              <a:rPr lang="fr-FR" b="1" dirty="0" smtClean="0"/>
              <a:t>MySQL</a:t>
            </a:r>
            <a:r>
              <a:rPr lang="fr-FR" dirty="0" smtClean="0"/>
              <a:t>: Port 3306</a:t>
            </a:r>
          </a:p>
          <a:p>
            <a:r>
              <a:rPr lang="fr-FR" b="1" dirty="0" err="1" smtClean="0"/>
              <a:t>PostgreSQL</a:t>
            </a:r>
            <a:r>
              <a:rPr lang="fr-FR" dirty="0" smtClean="0"/>
              <a:t>: Port 5432</a:t>
            </a:r>
          </a:p>
        </p:txBody>
      </p:sp>
      <p:sp>
        <p:nvSpPr>
          <p:cNvPr id="11" name="Rectangle 10"/>
          <p:cNvSpPr/>
          <p:nvPr/>
        </p:nvSpPr>
        <p:spPr>
          <a:xfrm>
            <a:off x="170822" y="5128569"/>
            <a:ext cx="8973178" cy="923330"/>
          </a:xfrm>
          <a:prstGeom prst="rect">
            <a:avLst/>
          </a:prstGeom>
        </p:spPr>
        <p:txBody>
          <a:bodyPr wrap="square">
            <a:spAutoFit/>
          </a:bodyPr>
          <a:lstStyle/>
          <a:p>
            <a:r>
              <a:rPr lang="en-US" b="1" dirty="0" smtClean="0"/>
              <a:t>Dynamic or Private Ports (49152-65535)</a:t>
            </a:r>
            <a:r>
              <a:rPr lang="en-US" dirty="0" smtClean="0"/>
              <a:t>:</a:t>
            </a:r>
          </a:p>
          <a:p>
            <a:r>
              <a:rPr lang="en-US" dirty="0" smtClean="0"/>
              <a:t>These ports are </a:t>
            </a:r>
            <a:r>
              <a:rPr lang="en-US" dirty="0" smtClean="0">
                <a:solidFill>
                  <a:srgbClr val="FF0000"/>
                </a:solidFill>
              </a:rPr>
              <a:t>used for temporary connections </a:t>
            </a:r>
            <a:r>
              <a:rPr lang="en-US" dirty="0" smtClean="0"/>
              <a:t>and are typically assigned dynamically by the operating system when an application starts.</a:t>
            </a:r>
            <a:endParaRPr lang="en-US" dirty="0"/>
          </a:p>
        </p:txBody>
      </p:sp>
    </p:spTree>
    <p:extLst>
      <p:ext uri="{BB962C8B-B14F-4D97-AF65-F5344CB8AC3E}">
        <p14:creationId xmlns:p14="http://schemas.microsoft.com/office/powerpoint/2010/main" xmlns="" val="55192628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2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2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2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2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3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3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05832" name="Text Box 9"/>
          <p:cNvSpPr txBox="1">
            <a:spLocks noChangeArrowheads="1"/>
          </p:cNvSpPr>
          <p:nvPr/>
        </p:nvSpPr>
        <p:spPr bwMode="auto">
          <a:xfrm>
            <a:off x="1143000" y="0"/>
            <a:ext cx="6784975"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3.4.5  State Transmission Diagram</a:t>
            </a:r>
          </a:p>
        </p:txBody>
      </p:sp>
      <p:sp>
        <p:nvSpPr>
          <p:cNvPr id="6155" name="Rectangle 10"/>
          <p:cNvSpPr>
            <a:spLocks noChangeArrowheads="1"/>
          </p:cNvSpPr>
          <p:nvPr/>
        </p:nvSpPr>
        <p:spPr bwMode="auto">
          <a:xfrm>
            <a:off x="381000" y="1293813"/>
            <a:ext cx="7924800" cy="2246312"/>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To keep track of all the different events happening during connection establishment, connection termination, and data transfer, TCP is specified as the finite state machine (FSM) as shown in Figure 3.51.</a:t>
            </a:r>
          </a:p>
        </p:txBody>
      </p:sp>
      <p:sp>
        <p:nvSpPr>
          <p:cNvPr id="12" name="Rectangle 11"/>
          <p:cNvSpPr/>
          <p:nvPr/>
        </p:nvSpPr>
        <p:spPr>
          <a:xfrm>
            <a:off x="457200" y="369411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Scenarios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990600" y="4200525"/>
            <a:ext cx="7831138" cy="523875"/>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A Half-Close Scenario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3.51: </a:t>
            </a:r>
            <a:r>
              <a:rPr lang="en-US" altLang="zh-CN" sz="2000">
                <a:latin typeface="Times-BoldItalic"/>
                <a:ea typeface="SimSun" pitchFamily="2" charset="-122"/>
              </a:rPr>
              <a:t>State transition diagram</a:t>
            </a:r>
          </a:p>
        </p:txBody>
      </p:sp>
      <p:pic>
        <p:nvPicPr>
          <p:cNvPr id="207874" name="Picture 4"/>
          <p:cNvPicPr>
            <a:picLocks noChangeAspect="1" noChangeArrowheads="1"/>
          </p:cNvPicPr>
          <p:nvPr/>
        </p:nvPicPr>
        <p:blipFill>
          <a:blip r:embed="rId3"/>
          <a:srcRect/>
          <a:stretch>
            <a:fillRect/>
          </a:stretch>
        </p:blipFill>
        <p:spPr bwMode="auto">
          <a:xfrm>
            <a:off x="1066800" y="762000"/>
            <a:ext cx="6850063" cy="5700713"/>
          </a:xfrm>
          <a:prstGeom prst="rect">
            <a:avLst/>
          </a:prstGeom>
          <a:noFill/>
          <a:ln w="9525">
            <a:noFill/>
            <a:miter lim="800000"/>
            <a:headEnd/>
            <a:tailEnd/>
          </a:ln>
        </p:spPr>
      </p:pic>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14"/>
          <p:cNvSpPr>
            <a:spLocks noChangeArrowheads="1"/>
          </p:cNvSpPr>
          <p:nvPr/>
        </p:nvSpPr>
        <p:spPr bwMode="auto">
          <a:xfrm>
            <a:off x="838200" y="71438"/>
            <a:ext cx="8153400" cy="461962"/>
          </a:xfrm>
          <a:prstGeom prst="rect">
            <a:avLst/>
          </a:prstGeom>
          <a:solidFill>
            <a:sysClr val="window" lastClr="FFFFFF"/>
          </a:solidFill>
          <a:ln>
            <a:noFill/>
          </a:ln>
        </p:spPr>
        <p:txBody>
          <a:bodyPr>
            <a:spAutoFit/>
          </a:bodyPr>
          <a:lstStyle/>
          <a:p>
            <a:pPr eaLnBrk="0" fontAlgn="auto" hangingPunct="0">
              <a:spcBef>
                <a:spcPts val="0"/>
              </a:spcBef>
              <a:spcAft>
                <a:spcPts val="0"/>
              </a:spcAft>
              <a:defRPr/>
            </a:pPr>
            <a:r>
              <a:rPr lang="en-US" sz="2400" i="0" kern="0" dirty="0">
                <a:solidFill>
                  <a:srgbClr val="FF0000"/>
                </a:solidFill>
                <a:latin typeface="Times-BoldItalic"/>
              </a:rPr>
              <a:t>Table 3.2</a:t>
            </a:r>
            <a:r>
              <a:rPr lang="en-US" sz="2000" i="0" kern="0" dirty="0">
                <a:solidFill>
                  <a:srgbClr val="FF0000"/>
                </a:solidFill>
                <a:latin typeface="Times-BoldItalic"/>
              </a:rPr>
              <a:t>:</a:t>
            </a:r>
            <a:r>
              <a:rPr lang="en-US" sz="2000" i="0" kern="0" dirty="0">
                <a:solidFill>
                  <a:srgbClr val="002060"/>
                </a:solidFill>
                <a:latin typeface="Times-BoldItalic"/>
              </a:rPr>
              <a:t>States for TCP</a:t>
            </a:r>
          </a:p>
        </p:txBody>
      </p:sp>
      <p:grpSp>
        <p:nvGrpSpPr>
          <p:cNvPr id="2" name="Group 11"/>
          <p:cNvGrpSpPr/>
          <p:nvPr/>
        </p:nvGrpSpPr>
        <p:grpSpPr bwMode="auto">
          <a:xfrm>
            <a:off x="3940" y="-1"/>
            <a:ext cx="685801" cy="533401"/>
            <a:chOff x="144" y="144"/>
            <a:chExt cx="432" cy="336"/>
          </a:xfrm>
          <a:solidFill>
            <a:srgbClr val="3366FF"/>
          </a:solidFill>
        </p:grpSpPr>
        <p:grpSp>
          <p:nvGrpSpPr>
            <p:cNvPr id="3" name="Group 12"/>
            <p:cNvGrpSpPr/>
            <p:nvPr/>
          </p:nvGrpSpPr>
          <p:grpSpPr bwMode="auto">
            <a:xfrm>
              <a:off x="144" y="256"/>
              <a:ext cx="432" cy="112"/>
              <a:chOff x="288" y="256"/>
              <a:chExt cx="432" cy="112"/>
            </a:xfrm>
            <a:grpFill/>
          </p:grpSpPr>
          <p:sp>
            <p:nvSpPr>
              <p:cNvPr id="39" name="Rectangle 13"/>
              <p:cNvSpPr>
                <a:spLocks noChangeArrowheads="1"/>
              </p:cNvSpPr>
              <p:nvPr/>
            </p:nvSpPr>
            <p:spPr bwMode="auto">
              <a:xfrm>
                <a:off x="288"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40" name="Rectangle 14"/>
              <p:cNvSpPr>
                <a:spLocks noChangeArrowheads="1"/>
              </p:cNvSpPr>
              <p:nvPr/>
            </p:nvSpPr>
            <p:spPr bwMode="auto">
              <a:xfrm>
                <a:off x="576"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41" name="Rectangle 15"/>
              <p:cNvSpPr>
                <a:spLocks noChangeArrowheads="1"/>
              </p:cNvSpPr>
              <p:nvPr/>
            </p:nvSpPr>
            <p:spPr bwMode="auto">
              <a:xfrm>
                <a:off x="432"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grpSp>
        <p:grpSp>
          <p:nvGrpSpPr>
            <p:cNvPr id="4" name="Group 16"/>
            <p:cNvGrpSpPr/>
            <p:nvPr/>
          </p:nvGrpSpPr>
          <p:grpSpPr bwMode="auto">
            <a:xfrm>
              <a:off x="144" y="144"/>
              <a:ext cx="432" cy="336"/>
              <a:chOff x="144" y="144"/>
              <a:chExt cx="432" cy="336"/>
            </a:xfrm>
            <a:grpFill/>
          </p:grpSpPr>
          <p:grpSp>
            <p:nvGrpSpPr>
              <p:cNvPr id="5" name="Group 17"/>
              <p:cNvGrpSpPr/>
              <p:nvPr/>
            </p:nvGrpSpPr>
            <p:grpSpPr bwMode="auto">
              <a:xfrm>
                <a:off x="144" y="144"/>
                <a:ext cx="432" cy="112"/>
                <a:chOff x="288" y="256"/>
                <a:chExt cx="432" cy="112"/>
              </a:xfrm>
              <a:grpFill/>
            </p:grpSpPr>
            <p:sp>
              <p:nvSpPr>
                <p:cNvPr id="36" name="Rectangle 18"/>
                <p:cNvSpPr>
                  <a:spLocks noChangeArrowheads="1"/>
                </p:cNvSpPr>
                <p:nvPr/>
              </p:nvSpPr>
              <p:spPr bwMode="auto">
                <a:xfrm>
                  <a:off x="288"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37" name="Rectangle 19"/>
                <p:cNvSpPr>
                  <a:spLocks noChangeArrowheads="1"/>
                </p:cNvSpPr>
                <p:nvPr/>
              </p:nvSpPr>
              <p:spPr bwMode="auto">
                <a:xfrm>
                  <a:off x="576"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38" name="Rectangle 20"/>
                <p:cNvSpPr>
                  <a:spLocks noChangeArrowheads="1"/>
                </p:cNvSpPr>
                <p:nvPr/>
              </p:nvSpPr>
              <p:spPr bwMode="auto">
                <a:xfrm>
                  <a:off x="432"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grpSp>
          <p:grpSp>
            <p:nvGrpSpPr>
              <p:cNvPr id="6" name="Group 21"/>
              <p:cNvGrpSpPr/>
              <p:nvPr/>
            </p:nvGrpSpPr>
            <p:grpSpPr bwMode="auto">
              <a:xfrm>
                <a:off x="144" y="368"/>
                <a:ext cx="432" cy="112"/>
                <a:chOff x="288" y="256"/>
                <a:chExt cx="432" cy="112"/>
              </a:xfrm>
              <a:grpFill/>
            </p:grpSpPr>
            <p:sp>
              <p:nvSpPr>
                <p:cNvPr id="33" name="Rectangle 22"/>
                <p:cNvSpPr>
                  <a:spLocks noChangeArrowheads="1"/>
                </p:cNvSpPr>
                <p:nvPr/>
              </p:nvSpPr>
              <p:spPr bwMode="auto">
                <a:xfrm>
                  <a:off x="288"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34" name="Rectangle 23"/>
                <p:cNvSpPr>
                  <a:spLocks noChangeArrowheads="1"/>
                </p:cNvSpPr>
                <p:nvPr/>
              </p:nvSpPr>
              <p:spPr bwMode="auto">
                <a:xfrm>
                  <a:off x="576"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sp>
              <p:nvSpPr>
                <p:cNvPr id="35" name="Rectangle 24"/>
                <p:cNvSpPr>
                  <a:spLocks noChangeArrowheads="1"/>
                </p:cNvSpPr>
                <p:nvPr/>
              </p:nvSpPr>
              <p:spPr bwMode="auto">
                <a:xfrm>
                  <a:off x="432" y="256"/>
                  <a:ext cx="144" cy="112"/>
                </a:xfrm>
                <a:prstGeom prst="rect">
                  <a:avLst/>
                </a:prstGeom>
                <a:grpFill/>
                <a:ln w="19050">
                  <a:solidFill>
                    <a:schemeClr val="tx1"/>
                  </a:solidFill>
                  <a:miter lim="800000"/>
                </a:ln>
                <a:effectLst/>
              </p:spPr>
              <p:txBody>
                <a:bodyPr wrap="none" anchor="ctr"/>
                <a:lstStyle/>
                <a:p>
                  <a:pPr eaLnBrk="0" hangingPunct="0">
                    <a:defRPr/>
                  </a:pPr>
                  <a:endParaRPr lang="en-US" sz="1800" i="0" dirty="0">
                    <a:solidFill>
                      <a:srgbClr val="000000"/>
                    </a:solidFill>
                    <a:latin typeface="Tahoma" panose="020B0604030504040204" pitchFamily="34" charset="0"/>
                  </a:endParaRPr>
                </a:p>
              </p:txBody>
            </p:sp>
          </p:grpSp>
        </p:grpSp>
      </p:grpSp>
      <p:grpSp>
        <p:nvGrpSpPr>
          <p:cNvPr id="7" name="Group 3"/>
          <p:cNvGrpSpPr>
            <a:grpSpLocks/>
          </p:cNvGrpSpPr>
          <p:nvPr/>
        </p:nvGrpSpPr>
        <p:grpSpPr bwMode="auto">
          <a:xfrm>
            <a:off x="419100" y="1790700"/>
            <a:ext cx="8420100" cy="3848100"/>
            <a:chOff x="418783" y="1790349"/>
            <a:chExt cx="8420417" cy="3848451"/>
          </a:xfrm>
        </p:grpSpPr>
        <p:pic>
          <p:nvPicPr>
            <p:cNvPr id="209924" name="Picture 3"/>
            <p:cNvPicPr>
              <a:picLocks noChangeAspect="1" noChangeArrowheads="1"/>
            </p:cNvPicPr>
            <p:nvPr/>
          </p:nvPicPr>
          <p:blipFill>
            <a:blip r:embed="rId3"/>
            <a:srcRect/>
            <a:stretch>
              <a:fillRect/>
            </a:stretch>
          </p:blipFill>
          <p:spPr bwMode="auto">
            <a:xfrm>
              <a:off x="418783" y="1790349"/>
              <a:ext cx="8420417" cy="3848451"/>
            </a:xfrm>
            <a:prstGeom prst="rect">
              <a:avLst/>
            </a:prstGeom>
            <a:noFill/>
            <a:ln w="9525">
              <a:noFill/>
              <a:miter lim="800000"/>
              <a:headEnd/>
              <a:tailEnd/>
            </a:ln>
          </p:spPr>
        </p:pic>
        <p:sp>
          <p:nvSpPr>
            <p:cNvPr id="209925" name="Rectangle 1"/>
            <p:cNvSpPr>
              <a:spLocks noChangeArrowheads="1"/>
            </p:cNvSpPr>
            <p:nvPr/>
          </p:nvSpPr>
          <p:spPr bwMode="auto">
            <a:xfrm>
              <a:off x="418783" y="1828800"/>
              <a:ext cx="8420417" cy="3764280"/>
            </a:xfrm>
            <a:prstGeom prst="rect">
              <a:avLst/>
            </a:prstGeom>
            <a:noFill/>
            <a:ln w="101600">
              <a:solidFill>
                <a:srgbClr val="00B0F0"/>
              </a:solidFill>
              <a:round/>
              <a:headEnd/>
              <a:tailEnd/>
            </a:ln>
          </p:spPr>
          <p:txBody>
            <a:bodyPr/>
            <a:lstStyle/>
            <a:p>
              <a:pPr eaLnBrk="0" hangingPunct="0"/>
              <a:endParaRPr lang="en-US" altLang="zh-CN">
                <a:ea typeface="SimSun" pitchFamily="2" charset="-122"/>
              </a:endParaRPr>
            </a:p>
          </p:txBody>
        </p:sp>
      </p:gr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9" name="Rectangle 14"/>
          <p:cNvSpPr>
            <a:spLocks noChangeArrowheads="1"/>
          </p:cNvSpPr>
          <p:nvPr/>
        </p:nvSpPr>
        <p:spPr bwMode="auto">
          <a:xfrm>
            <a:off x="152400" y="133350"/>
            <a:ext cx="89916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3.52:  </a:t>
            </a:r>
            <a:r>
              <a:rPr lang="en-US" altLang="zh-CN" sz="2000">
                <a:latin typeface="Times-BoldItalic"/>
                <a:ea typeface="SimSun" pitchFamily="2" charset="-122"/>
              </a:rPr>
              <a:t>Transition diagram with half-close connection termination</a:t>
            </a:r>
          </a:p>
        </p:txBody>
      </p:sp>
      <p:pic>
        <p:nvPicPr>
          <p:cNvPr id="76809" name="Picture 9"/>
          <p:cNvPicPr>
            <a:picLocks noChangeAspect="1" noChangeArrowheads="1"/>
          </p:cNvPicPr>
          <p:nvPr/>
        </p:nvPicPr>
        <p:blipFill>
          <a:blip r:embed="rId3"/>
          <a:srcRect/>
          <a:stretch>
            <a:fillRect/>
          </a:stretch>
        </p:blipFill>
        <p:spPr bwMode="auto">
          <a:xfrm>
            <a:off x="287338" y="842963"/>
            <a:ext cx="3816350" cy="3195637"/>
          </a:xfrm>
          <a:prstGeom prst="rect">
            <a:avLst/>
          </a:prstGeom>
          <a:noFill/>
          <a:ln w="9525">
            <a:noFill/>
            <a:miter lim="800000"/>
            <a:headEnd/>
            <a:tailEnd/>
          </a:ln>
        </p:spPr>
      </p:pic>
      <p:pic>
        <p:nvPicPr>
          <p:cNvPr id="76810" name="Picture 10"/>
          <p:cNvPicPr>
            <a:picLocks noChangeAspect="1" noChangeArrowheads="1"/>
          </p:cNvPicPr>
          <p:nvPr/>
        </p:nvPicPr>
        <p:blipFill>
          <a:blip r:embed="rId4"/>
          <a:srcRect/>
          <a:stretch>
            <a:fillRect/>
          </a:stretch>
        </p:blipFill>
        <p:spPr bwMode="auto">
          <a:xfrm>
            <a:off x="4343400" y="3048000"/>
            <a:ext cx="4381500" cy="32273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76809"/>
                                        </p:tgtEl>
                                        <p:attrNameLst>
                                          <p:attrName>style.visibility</p:attrName>
                                        </p:attrNameLst>
                                      </p:cBhvr>
                                      <p:to>
                                        <p:strVal val="visible"/>
                                      </p:to>
                                    </p:set>
                                    <p:animEffect transition="in" filter="wheel(4)">
                                      <p:cBhvr>
                                        <p:cTn id="7" dur="2000"/>
                                        <p:tgtEl>
                                          <p:spTgt spid="7680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4" fill="hold" nodeType="clickEffect">
                                  <p:stCondLst>
                                    <p:cond delay="0"/>
                                  </p:stCondLst>
                                  <p:childTnLst>
                                    <p:set>
                                      <p:cBhvr>
                                        <p:cTn id="11" dur="1" fill="hold">
                                          <p:stCondLst>
                                            <p:cond delay="0"/>
                                          </p:stCondLst>
                                        </p:cTn>
                                        <p:tgtEl>
                                          <p:spTgt spid="76810"/>
                                        </p:tgtEl>
                                        <p:attrNameLst>
                                          <p:attrName>style.visibility</p:attrName>
                                        </p:attrNameLst>
                                      </p:cBhvr>
                                      <p:to>
                                        <p:strVal val="visible"/>
                                      </p:to>
                                    </p:set>
                                    <p:animEffect transition="in" filter="wheel(4)">
                                      <p:cBhvr>
                                        <p:cTn id="12" dur="2000"/>
                                        <p:tgtEl>
                                          <p:spTgt spid="768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3.53:  </a:t>
            </a:r>
            <a:r>
              <a:rPr lang="en-US" altLang="zh-CN" sz="2000">
                <a:latin typeface="Times-BoldItalic"/>
                <a:ea typeface="SimSun" pitchFamily="2" charset="-122"/>
              </a:rPr>
              <a:t>Time-line diagram for a common scenario</a:t>
            </a:r>
          </a:p>
        </p:txBody>
      </p:sp>
      <p:pic>
        <p:nvPicPr>
          <p:cNvPr id="77828" name="Picture 6"/>
          <p:cNvPicPr>
            <a:picLocks noChangeAspect="1" noChangeArrowheads="1"/>
          </p:cNvPicPr>
          <p:nvPr/>
        </p:nvPicPr>
        <p:blipFill>
          <a:blip r:embed="rId3"/>
          <a:srcRect/>
          <a:stretch>
            <a:fillRect/>
          </a:stretch>
        </p:blipFill>
        <p:spPr bwMode="auto">
          <a:xfrm>
            <a:off x="2362200" y="838200"/>
            <a:ext cx="4592638" cy="55784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7828"/>
                                        </p:tgtEl>
                                        <p:attrNameLst>
                                          <p:attrName>style.visibility</p:attrName>
                                        </p:attrNameLst>
                                      </p:cBhvr>
                                      <p:to>
                                        <p:strVal val="visible"/>
                                      </p:to>
                                    </p:set>
                                    <p:animEffect transition="in" filter="wipe(up)">
                                      <p:cBhvr>
                                        <p:cTn id="7" dur="6000"/>
                                        <p:tgtEl>
                                          <p:spTgt spid="778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6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6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6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6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7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7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16072" name="Text Box 9"/>
          <p:cNvSpPr txBox="1">
            <a:spLocks noChangeArrowheads="1"/>
          </p:cNvSpPr>
          <p:nvPr/>
        </p:nvSpPr>
        <p:spPr bwMode="auto">
          <a:xfrm>
            <a:off x="1143000" y="0"/>
            <a:ext cx="4545013"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3.4.6  Windows in TCP</a:t>
            </a:r>
          </a:p>
        </p:txBody>
      </p:sp>
      <p:sp>
        <p:nvSpPr>
          <p:cNvPr id="6155" name="Rectangle 10"/>
          <p:cNvSpPr>
            <a:spLocks noChangeArrowheads="1"/>
          </p:cNvSpPr>
          <p:nvPr/>
        </p:nvSpPr>
        <p:spPr bwMode="auto">
          <a:xfrm>
            <a:off x="381000" y="1066800"/>
            <a:ext cx="8153400" cy="3108325"/>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TCP uses two windows (send window and receive window) for each direction of data transfer, which means four windows for a bidirectional communication. To make the discussion simple, we make an unrealistic  unidirectional; the bidirectional communication can be inferred using two unidirectional communications with piggybacking.</a:t>
            </a:r>
          </a:p>
        </p:txBody>
      </p:sp>
      <p:sp>
        <p:nvSpPr>
          <p:cNvPr id="12" name="Rectangle 11"/>
          <p:cNvSpPr/>
          <p:nvPr/>
        </p:nvSpPr>
        <p:spPr>
          <a:xfrm>
            <a:off x="381000" y="42418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Send Window</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381000" y="51054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Receive Window</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Rectangle 14"/>
          <p:cNvSpPr>
            <a:spLocks noChangeArrowheads="1"/>
          </p:cNvSpPr>
          <p:nvPr/>
        </p:nvSpPr>
        <p:spPr bwMode="auto">
          <a:xfrm>
            <a:off x="533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3.54:  </a:t>
            </a:r>
            <a:r>
              <a:rPr lang="en-US" altLang="zh-CN" sz="2000">
                <a:latin typeface="Times-BoldItalic"/>
                <a:ea typeface="SimSun" pitchFamily="2" charset="-122"/>
              </a:rPr>
              <a:t>Send window in TCP</a:t>
            </a:r>
          </a:p>
        </p:txBody>
      </p:sp>
      <p:pic>
        <p:nvPicPr>
          <p:cNvPr id="79877" name="Picture 5"/>
          <p:cNvPicPr>
            <a:picLocks noChangeAspect="1" noChangeArrowheads="1"/>
          </p:cNvPicPr>
          <p:nvPr/>
        </p:nvPicPr>
        <p:blipFill>
          <a:blip r:embed="rId3"/>
          <a:srcRect/>
          <a:stretch>
            <a:fillRect/>
          </a:stretch>
        </p:blipFill>
        <p:spPr bwMode="auto">
          <a:xfrm>
            <a:off x="304800" y="927100"/>
            <a:ext cx="8099425" cy="2654300"/>
          </a:xfrm>
          <a:prstGeom prst="rect">
            <a:avLst/>
          </a:prstGeom>
          <a:noFill/>
          <a:ln w="9525">
            <a:noFill/>
            <a:miter lim="800000"/>
            <a:headEnd/>
            <a:tailEnd/>
          </a:ln>
        </p:spPr>
      </p:pic>
      <p:pic>
        <p:nvPicPr>
          <p:cNvPr id="79878" name="Picture 6"/>
          <p:cNvPicPr>
            <a:picLocks noChangeAspect="1" noChangeArrowheads="1"/>
          </p:cNvPicPr>
          <p:nvPr/>
        </p:nvPicPr>
        <p:blipFill>
          <a:blip r:embed="rId4"/>
          <a:srcRect/>
          <a:stretch>
            <a:fillRect/>
          </a:stretch>
        </p:blipFill>
        <p:spPr bwMode="auto">
          <a:xfrm>
            <a:off x="1465263" y="4267200"/>
            <a:ext cx="6648450" cy="15255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79878"/>
                                        </p:tgtEl>
                                        <p:attrNameLst>
                                          <p:attrName>style.visibility</p:attrName>
                                        </p:attrNameLst>
                                      </p:cBhvr>
                                      <p:to>
                                        <p:strVal val="visible"/>
                                      </p:to>
                                    </p:set>
                                    <p:anim calcmode="lin" valueType="num">
                                      <p:cBhvr>
                                        <p:cTn id="11" dur="500" fill="hold"/>
                                        <p:tgtEl>
                                          <p:spTgt spid="79878"/>
                                        </p:tgtEl>
                                        <p:attrNameLst>
                                          <p:attrName>ppt_w</p:attrName>
                                        </p:attrNameLst>
                                      </p:cBhvr>
                                      <p:tavLst>
                                        <p:tav tm="0">
                                          <p:val>
                                            <p:fltVal val="0"/>
                                          </p:val>
                                        </p:tav>
                                        <p:tav tm="100000">
                                          <p:val>
                                            <p:strVal val="#ppt_w"/>
                                          </p:val>
                                        </p:tav>
                                      </p:tavLst>
                                    </p:anim>
                                    <p:anim calcmode="lin" valueType="num">
                                      <p:cBhvr>
                                        <p:cTn id="12" dur="500" fill="hold"/>
                                        <p:tgtEl>
                                          <p:spTgt spid="79878"/>
                                        </p:tgtEl>
                                        <p:attrNameLst>
                                          <p:attrName>ppt_h</p:attrName>
                                        </p:attrNameLst>
                                      </p:cBhvr>
                                      <p:tavLst>
                                        <p:tav tm="0">
                                          <p:val>
                                            <p:fltVal val="0"/>
                                          </p:val>
                                        </p:tav>
                                        <p:tav tm="100000">
                                          <p:val>
                                            <p:strVal val="#ppt_h"/>
                                          </p:val>
                                        </p:tav>
                                      </p:tavLst>
                                    </p:anim>
                                    <p:animEffect transition="in" filter="fade">
                                      <p:cBhvr>
                                        <p:cTn id="13" dur="500"/>
                                        <p:tgtEl>
                                          <p:spTgt spid="798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3.55:  </a:t>
            </a:r>
            <a:r>
              <a:rPr lang="en-US" altLang="zh-CN" sz="2000">
                <a:latin typeface="Times-BoldItalic"/>
                <a:ea typeface="SimSun" pitchFamily="2" charset="-122"/>
              </a:rPr>
              <a:t>Receive window in TCP</a:t>
            </a:r>
          </a:p>
        </p:txBody>
      </p:sp>
      <p:pic>
        <p:nvPicPr>
          <p:cNvPr id="80901" name="Picture 5"/>
          <p:cNvPicPr>
            <a:picLocks noChangeAspect="1" noChangeArrowheads="1"/>
          </p:cNvPicPr>
          <p:nvPr/>
        </p:nvPicPr>
        <p:blipFill>
          <a:blip r:embed="rId3"/>
          <a:srcRect/>
          <a:stretch>
            <a:fillRect/>
          </a:stretch>
        </p:blipFill>
        <p:spPr bwMode="auto">
          <a:xfrm>
            <a:off x="280988" y="817563"/>
            <a:ext cx="7796212" cy="2992437"/>
          </a:xfrm>
          <a:prstGeom prst="rect">
            <a:avLst/>
          </a:prstGeom>
          <a:noFill/>
          <a:ln w="9525">
            <a:noFill/>
            <a:miter lim="800000"/>
            <a:headEnd/>
            <a:tailEnd/>
          </a:ln>
        </p:spPr>
      </p:pic>
      <p:pic>
        <p:nvPicPr>
          <p:cNvPr id="80902" name="Picture 6"/>
          <p:cNvPicPr>
            <a:picLocks noChangeAspect="1" noChangeArrowheads="1"/>
          </p:cNvPicPr>
          <p:nvPr/>
        </p:nvPicPr>
        <p:blipFill>
          <a:blip r:embed="rId4"/>
          <a:srcRect/>
          <a:stretch>
            <a:fillRect/>
          </a:stretch>
        </p:blipFill>
        <p:spPr bwMode="auto">
          <a:xfrm>
            <a:off x="469900" y="4267200"/>
            <a:ext cx="7418388" cy="16541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9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80902"/>
                                        </p:tgtEl>
                                        <p:attrNameLst>
                                          <p:attrName>style.visibility</p:attrName>
                                        </p:attrNameLst>
                                      </p:cBhvr>
                                      <p:to>
                                        <p:strVal val="visible"/>
                                      </p:to>
                                    </p:set>
                                    <p:anim calcmode="lin" valueType="num">
                                      <p:cBhvr>
                                        <p:cTn id="11" dur="500" fill="hold"/>
                                        <p:tgtEl>
                                          <p:spTgt spid="80902"/>
                                        </p:tgtEl>
                                        <p:attrNameLst>
                                          <p:attrName>ppt_w</p:attrName>
                                        </p:attrNameLst>
                                      </p:cBhvr>
                                      <p:tavLst>
                                        <p:tav tm="0">
                                          <p:val>
                                            <p:fltVal val="0"/>
                                          </p:val>
                                        </p:tav>
                                        <p:tav tm="100000">
                                          <p:val>
                                            <p:strVal val="#ppt_w"/>
                                          </p:val>
                                        </p:tav>
                                      </p:tavLst>
                                    </p:anim>
                                    <p:anim calcmode="lin" valueType="num">
                                      <p:cBhvr>
                                        <p:cTn id="12" dur="500" fill="hold"/>
                                        <p:tgtEl>
                                          <p:spTgt spid="80902"/>
                                        </p:tgtEl>
                                        <p:attrNameLst>
                                          <p:attrName>ppt_h</p:attrName>
                                        </p:attrNameLst>
                                      </p:cBhvr>
                                      <p:tavLst>
                                        <p:tav tm="0">
                                          <p:val>
                                            <p:fltVal val="0"/>
                                          </p:val>
                                        </p:tav>
                                        <p:tav tm="100000">
                                          <p:val>
                                            <p:strVal val="#ppt_h"/>
                                          </p:val>
                                        </p:tav>
                                      </p:tavLst>
                                    </p:anim>
                                    <p:animEffect transition="in" filter="fade">
                                      <p:cBhvr>
                                        <p:cTn id="13" dur="500"/>
                                        <p:tgtEl>
                                          <p:spTgt spid="809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9"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0"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1"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2"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3"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4"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5"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22216" name="Text Box 9"/>
          <p:cNvSpPr txBox="1">
            <a:spLocks noChangeArrowheads="1"/>
          </p:cNvSpPr>
          <p:nvPr/>
        </p:nvSpPr>
        <p:spPr bwMode="auto">
          <a:xfrm>
            <a:off x="1143000" y="0"/>
            <a:ext cx="3890963"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3.4.7  Flow Control</a:t>
            </a:r>
          </a:p>
        </p:txBody>
      </p:sp>
      <p:sp>
        <p:nvSpPr>
          <p:cNvPr id="6155" name="Rectangle 10"/>
          <p:cNvSpPr>
            <a:spLocks noChangeArrowheads="1"/>
          </p:cNvSpPr>
          <p:nvPr/>
        </p:nvSpPr>
        <p:spPr bwMode="auto">
          <a:xfrm>
            <a:off x="457200" y="1295400"/>
            <a:ext cx="7924800" cy="3108325"/>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As discussed before, flow control balances the rate a producer creates data with the rate a consumer can use the data. TCP separates flow control from error control. In this section we discuss flow control, ignoring error control. We assume that the logical channel between the sending and receiving TCP is error-free.</a:t>
            </a: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7"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58"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59"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60"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61"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62"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63"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24264"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3.4.7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2" name="Rectangle 11"/>
          <p:cNvSpPr/>
          <p:nvPr/>
        </p:nvSpPr>
        <p:spPr>
          <a:xfrm>
            <a:off x="228600" y="10160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Opening and Closing Windows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228600" y="2133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Shrinking of Windows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6" name="Rectangle 15"/>
          <p:cNvSpPr/>
          <p:nvPr/>
        </p:nvSpPr>
        <p:spPr>
          <a:xfrm>
            <a:off x="762000" y="1524000"/>
            <a:ext cx="7831138" cy="523875"/>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A Scenario</a:t>
            </a:r>
          </a:p>
        </p:txBody>
      </p:sp>
      <p:sp>
        <p:nvSpPr>
          <p:cNvPr id="17" name="Rectangle 16"/>
          <p:cNvSpPr/>
          <p:nvPr/>
        </p:nvSpPr>
        <p:spPr>
          <a:xfrm>
            <a:off x="838200" y="2743200"/>
            <a:ext cx="8229600" cy="523875"/>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Window Shutdown</a:t>
            </a:r>
          </a:p>
        </p:txBody>
      </p:sp>
      <p:sp>
        <p:nvSpPr>
          <p:cNvPr id="15" name="Rectangle 14"/>
          <p:cNvSpPr/>
          <p:nvPr/>
        </p:nvSpPr>
        <p:spPr>
          <a:xfrm>
            <a:off x="242888" y="34290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Silly Window Syndrome</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852488" y="4038600"/>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Syndrome Created by the Sender</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Syndrome Created by the Receiver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wipe(left)">
                                      <p:cBhvr>
                                        <p:cTn id="17" dur="500"/>
                                        <p:tgtEl>
                                          <p:spTgt spid="1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7" grpId="0"/>
      <p:bldP spid="15"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sz="3600" dirty="0" smtClean="0">
                <a:solidFill>
                  <a:schemeClr val="tx1"/>
                </a:solidFill>
              </a:rPr>
              <a:t>Socket </a:t>
            </a:r>
            <a:r>
              <a:rPr lang="en-US" altLang="en-US" sz="3600" dirty="0">
                <a:solidFill>
                  <a:schemeClr val="tx1"/>
                </a:solidFill>
              </a:rPr>
              <a:t>address</a:t>
            </a:r>
          </a:p>
        </p:txBody>
      </p:sp>
      <p:pic>
        <p:nvPicPr>
          <p:cNvPr id="10" name="Picture 2" descr="An illustration shows I P address represents I P address in socket address and 69 represents the port number and 69 in socket address.">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285597" y="1516547"/>
            <a:ext cx="8090485" cy="1920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Slide Number Placeholder 3">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12</a:t>
            </a:fld>
            <a:endParaRPr lang="en-US"/>
          </a:p>
        </p:txBody>
      </p:sp>
      <p:sp>
        <p:nvSpPr>
          <p:cNvPr id="5" name="TextBox 4"/>
          <p:cNvSpPr txBox="1"/>
          <p:nvPr/>
        </p:nvSpPr>
        <p:spPr>
          <a:xfrm>
            <a:off x="160774" y="4099727"/>
            <a:ext cx="8983226" cy="1569660"/>
          </a:xfrm>
          <a:prstGeom prst="rect">
            <a:avLst/>
          </a:prstGeom>
          <a:noFill/>
        </p:spPr>
        <p:txBody>
          <a:bodyPr wrap="square" rtlCol="0">
            <a:spAutoFit/>
          </a:bodyPr>
          <a:lstStyle/>
          <a:p>
            <a:pPr>
              <a:buFont typeface="Wingdings" pitchFamily="2" charset="2"/>
              <a:buChar char="ü"/>
            </a:pPr>
            <a:r>
              <a:rPr lang="en-US" sz="2400" dirty="0" smtClean="0"/>
              <a:t>A socket address is a combination of an IP address and a port number.</a:t>
            </a:r>
          </a:p>
          <a:p>
            <a:pPr>
              <a:buFont typeface="Wingdings" pitchFamily="2" charset="2"/>
              <a:buChar char="ü"/>
            </a:pPr>
            <a:r>
              <a:rPr lang="en-US" sz="2400" dirty="0" smtClean="0"/>
              <a:t>It uniquely identifies a network connection endpoint on a device. </a:t>
            </a:r>
          </a:p>
          <a:p>
            <a:pPr>
              <a:buFont typeface="Wingdings" pitchFamily="2" charset="2"/>
              <a:buChar char="ü"/>
            </a:pPr>
            <a:r>
              <a:rPr lang="en-US" sz="2400" dirty="0" smtClean="0"/>
              <a:t>It's used to establish communication between applications over a network</a:t>
            </a:r>
            <a:endParaRPr lang="en-US" sz="2400" dirty="0"/>
          </a:p>
        </p:txBody>
      </p:sp>
      <p:sp>
        <p:nvSpPr>
          <p:cNvPr id="8" name="Rectangle 7"/>
          <p:cNvSpPr/>
          <p:nvPr/>
        </p:nvSpPr>
        <p:spPr>
          <a:xfrm>
            <a:off x="3614583" y="3515640"/>
            <a:ext cx="1238481" cy="369332"/>
          </a:xfrm>
          <a:prstGeom prst="rect">
            <a:avLst/>
          </a:prstGeom>
        </p:spPr>
        <p:txBody>
          <a:bodyPr wrap="none">
            <a:spAutoFit/>
          </a:bodyPr>
          <a:lstStyle/>
          <a:p>
            <a:r>
              <a:rPr lang="en-US" altLang="en-US" b="1" dirty="0" smtClean="0"/>
              <a:t>Figure 9.6 </a:t>
            </a:r>
            <a:endParaRPr lang="en-US" b="1" dirty="0"/>
          </a:p>
        </p:txBody>
      </p:sp>
    </p:spTree>
    <p:extLst>
      <p:ext uri="{BB962C8B-B14F-4D97-AF65-F5344CB8AC3E}">
        <p14:creationId xmlns:p14="http://schemas.microsoft.com/office/powerpoint/2010/main" xmlns="" val="3912338173"/>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3.56:  </a:t>
            </a:r>
            <a:r>
              <a:rPr lang="en-US" altLang="zh-CN" sz="2000">
                <a:latin typeface="Times-BoldItalic"/>
                <a:ea typeface="SimSun" pitchFamily="2" charset="-122"/>
              </a:rPr>
              <a:t>Data flow and flow control feedbacks in TCP</a:t>
            </a:r>
          </a:p>
        </p:txBody>
      </p:sp>
      <p:grpSp>
        <p:nvGrpSpPr>
          <p:cNvPr id="2" name="Group 3"/>
          <p:cNvGrpSpPr>
            <a:grpSpLocks/>
          </p:cNvGrpSpPr>
          <p:nvPr/>
        </p:nvGrpSpPr>
        <p:grpSpPr bwMode="auto">
          <a:xfrm>
            <a:off x="352425" y="2338388"/>
            <a:ext cx="8258175" cy="2841625"/>
            <a:chOff x="352972" y="2338041"/>
            <a:chExt cx="8257628" cy="2841930"/>
          </a:xfrm>
        </p:grpSpPr>
        <p:pic>
          <p:nvPicPr>
            <p:cNvPr id="226307" name="Picture 6"/>
            <p:cNvPicPr>
              <a:picLocks noChangeAspect="1" noChangeArrowheads="1"/>
            </p:cNvPicPr>
            <p:nvPr/>
          </p:nvPicPr>
          <p:blipFill>
            <a:blip r:embed="rId3"/>
            <a:srcRect/>
            <a:stretch>
              <a:fillRect/>
            </a:stretch>
          </p:blipFill>
          <p:spPr bwMode="auto">
            <a:xfrm>
              <a:off x="352972" y="2338041"/>
              <a:ext cx="8257628" cy="803877"/>
            </a:xfrm>
            <a:prstGeom prst="rect">
              <a:avLst/>
            </a:prstGeom>
            <a:noFill/>
            <a:ln w="9525">
              <a:noFill/>
              <a:miter lim="800000"/>
              <a:headEnd/>
              <a:tailEnd/>
            </a:ln>
          </p:spPr>
        </p:pic>
        <p:pic>
          <p:nvPicPr>
            <p:cNvPr id="226308" name="Picture 7"/>
            <p:cNvPicPr>
              <a:picLocks noChangeAspect="1" noChangeArrowheads="1"/>
            </p:cNvPicPr>
            <p:nvPr/>
          </p:nvPicPr>
          <p:blipFill>
            <a:blip r:embed="rId4"/>
            <a:srcRect/>
            <a:stretch>
              <a:fillRect/>
            </a:stretch>
          </p:blipFill>
          <p:spPr bwMode="auto">
            <a:xfrm>
              <a:off x="488671" y="4216206"/>
              <a:ext cx="7986230" cy="963765"/>
            </a:xfrm>
            <a:prstGeom prst="rect">
              <a:avLst/>
            </a:prstGeom>
            <a:noFill/>
            <a:ln w="9525">
              <a:noFill/>
              <a:miter lim="800000"/>
              <a:headEnd/>
              <a:tailEnd/>
            </a:ln>
          </p:spPr>
        </p:pic>
      </p:grpSp>
      <p:pic>
        <p:nvPicPr>
          <p:cNvPr id="6152" name="Picture 8"/>
          <p:cNvPicPr>
            <a:picLocks noChangeAspect="1" noChangeArrowheads="1"/>
          </p:cNvPicPr>
          <p:nvPr/>
        </p:nvPicPr>
        <p:blipFill>
          <a:blip r:embed="rId5"/>
          <a:srcRect/>
          <a:stretch>
            <a:fillRect/>
          </a:stretch>
        </p:blipFill>
        <p:spPr bwMode="auto">
          <a:xfrm>
            <a:off x="838200" y="3203575"/>
            <a:ext cx="1336675" cy="949325"/>
          </a:xfrm>
          <a:prstGeom prst="rect">
            <a:avLst/>
          </a:prstGeom>
          <a:noFill/>
          <a:ln w="9525">
            <a:noFill/>
            <a:miter lim="800000"/>
            <a:headEnd/>
            <a:tailEnd/>
          </a:ln>
        </p:spPr>
      </p:pic>
      <p:pic>
        <p:nvPicPr>
          <p:cNvPr id="6153" name="Picture 9"/>
          <p:cNvPicPr>
            <a:picLocks noChangeAspect="1" noChangeArrowheads="1"/>
          </p:cNvPicPr>
          <p:nvPr/>
        </p:nvPicPr>
        <p:blipFill>
          <a:blip r:embed="rId6"/>
          <a:srcRect/>
          <a:stretch>
            <a:fillRect/>
          </a:stretch>
        </p:blipFill>
        <p:spPr bwMode="auto">
          <a:xfrm>
            <a:off x="2667000" y="4651375"/>
            <a:ext cx="3581400" cy="479425"/>
          </a:xfrm>
          <a:prstGeom prst="rect">
            <a:avLst/>
          </a:prstGeom>
          <a:noFill/>
          <a:ln w="9525">
            <a:noFill/>
            <a:miter lim="800000"/>
            <a:headEnd/>
            <a:tailEnd/>
          </a:ln>
        </p:spPr>
      </p:pic>
      <p:pic>
        <p:nvPicPr>
          <p:cNvPr id="6154" name="Picture 10"/>
          <p:cNvPicPr>
            <a:picLocks noChangeAspect="1" noChangeArrowheads="1"/>
          </p:cNvPicPr>
          <p:nvPr/>
        </p:nvPicPr>
        <p:blipFill>
          <a:blip r:embed="rId7"/>
          <a:srcRect/>
          <a:stretch>
            <a:fillRect/>
          </a:stretch>
        </p:blipFill>
        <p:spPr bwMode="auto">
          <a:xfrm>
            <a:off x="6781800" y="3144838"/>
            <a:ext cx="1266825" cy="944562"/>
          </a:xfrm>
          <a:prstGeom prst="rect">
            <a:avLst/>
          </a:prstGeom>
          <a:noFill/>
          <a:ln w="9525">
            <a:noFill/>
            <a:miter lim="800000"/>
            <a:headEnd/>
            <a:tailEnd/>
          </a:ln>
        </p:spPr>
      </p:pic>
      <p:pic>
        <p:nvPicPr>
          <p:cNvPr id="6155" name="Picture 11"/>
          <p:cNvPicPr>
            <a:picLocks noChangeAspect="1" noChangeArrowheads="1"/>
          </p:cNvPicPr>
          <p:nvPr/>
        </p:nvPicPr>
        <p:blipFill>
          <a:blip r:embed="rId8"/>
          <a:srcRect/>
          <a:stretch>
            <a:fillRect/>
          </a:stretch>
        </p:blipFill>
        <p:spPr bwMode="auto">
          <a:xfrm>
            <a:off x="1912938" y="5197475"/>
            <a:ext cx="5173662" cy="746125"/>
          </a:xfrm>
          <a:prstGeom prst="rect">
            <a:avLst/>
          </a:prstGeom>
          <a:noFill/>
          <a:ln w="9525">
            <a:noFill/>
            <a:miter lim="800000"/>
            <a:headEnd/>
            <a:tailEnd/>
          </a:ln>
        </p:spPr>
      </p:pic>
      <p:pic>
        <p:nvPicPr>
          <p:cNvPr id="6156" name="Picture 12"/>
          <p:cNvPicPr>
            <a:picLocks noChangeAspect="1" noChangeArrowheads="1"/>
          </p:cNvPicPr>
          <p:nvPr/>
        </p:nvPicPr>
        <p:blipFill>
          <a:blip r:embed="rId9"/>
          <a:srcRect/>
          <a:stretch>
            <a:fillRect/>
          </a:stretch>
        </p:blipFill>
        <p:spPr bwMode="auto">
          <a:xfrm>
            <a:off x="2716213" y="2740025"/>
            <a:ext cx="1855787" cy="1781175"/>
          </a:xfrm>
          <a:prstGeom prst="rect">
            <a:avLst/>
          </a:prstGeom>
          <a:noFill/>
          <a:ln w="9525">
            <a:noFill/>
            <a:miter lim="800000"/>
            <a:headEnd/>
            <a:tailEnd/>
          </a:ln>
        </p:spPr>
      </p:pic>
      <p:pic>
        <p:nvPicPr>
          <p:cNvPr id="6157" name="Picture 13"/>
          <p:cNvPicPr>
            <a:picLocks noChangeAspect="1" noChangeArrowheads="1"/>
          </p:cNvPicPr>
          <p:nvPr/>
        </p:nvPicPr>
        <p:blipFill>
          <a:blip r:embed="rId10"/>
          <a:srcRect/>
          <a:stretch>
            <a:fillRect/>
          </a:stretch>
        </p:blipFill>
        <p:spPr bwMode="auto">
          <a:xfrm>
            <a:off x="3208338" y="990600"/>
            <a:ext cx="3040062" cy="512763"/>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6152"/>
                                        </p:tgtEl>
                                        <p:attrNameLst>
                                          <p:attrName>style.visibility</p:attrName>
                                        </p:attrNameLst>
                                      </p:cBhvr>
                                      <p:to>
                                        <p:strVal val="visible"/>
                                      </p:to>
                                    </p:set>
                                    <p:animEffect transition="in" filter="wipe(up)">
                                      <p:cBhvr>
                                        <p:cTn id="11" dur="500"/>
                                        <p:tgtEl>
                                          <p:spTgt spid="615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6153"/>
                                        </p:tgtEl>
                                        <p:attrNameLst>
                                          <p:attrName>style.visibility</p:attrName>
                                        </p:attrNameLst>
                                      </p:cBhvr>
                                      <p:to>
                                        <p:strVal val="visible"/>
                                      </p:to>
                                    </p:set>
                                    <p:animEffect transition="in" filter="wipe(left)">
                                      <p:cBhvr>
                                        <p:cTn id="16" dur="2000"/>
                                        <p:tgtEl>
                                          <p:spTgt spid="615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6154"/>
                                        </p:tgtEl>
                                        <p:attrNameLst>
                                          <p:attrName>style.visibility</p:attrName>
                                        </p:attrNameLst>
                                      </p:cBhvr>
                                      <p:to>
                                        <p:strVal val="visible"/>
                                      </p:to>
                                    </p:set>
                                    <p:animEffect transition="in" filter="wipe(down)">
                                      <p:cBhvr>
                                        <p:cTn id="21" dur="500"/>
                                        <p:tgtEl>
                                          <p:spTgt spid="615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6155"/>
                                        </p:tgtEl>
                                        <p:attrNameLst>
                                          <p:attrName>style.visibility</p:attrName>
                                        </p:attrNameLst>
                                      </p:cBhvr>
                                      <p:to>
                                        <p:strVal val="visible"/>
                                      </p:to>
                                    </p:set>
                                    <p:animEffect transition="in" filter="wipe(right)">
                                      <p:cBhvr>
                                        <p:cTn id="26" dur="2000"/>
                                        <p:tgtEl>
                                          <p:spTgt spid="6155"/>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6156"/>
                                        </p:tgtEl>
                                        <p:attrNameLst>
                                          <p:attrName>style.visibility</p:attrName>
                                        </p:attrNameLst>
                                      </p:cBhvr>
                                      <p:to>
                                        <p:strVal val="visible"/>
                                      </p:to>
                                    </p:set>
                                    <p:animEffect transition="in" filter="wipe(down)">
                                      <p:cBhvr>
                                        <p:cTn id="31" dur="500"/>
                                        <p:tgtEl>
                                          <p:spTgt spid="6156"/>
                                        </p:tgtEl>
                                      </p:cBhvr>
                                    </p:animEffect>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nodeType="clickEffect">
                                  <p:stCondLst>
                                    <p:cond delay="0"/>
                                  </p:stCondLst>
                                  <p:childTnLst>
                                    <p:set>
                                      <p:cBhvr>
                                        <p:cTn id="35" dur="1" fill="hold">
                                          <p:stCondLst>
                                            <p:cond delay="0"/>
                                          </p:stCondLst>
                                        </p:cTn>
                                        <p:tgtEl>
                                          <p:spTgt spid="6157"/>
                                        </p:tgtEl>
                                        <p:attrNameLst>
                                          <p:attrName>style.visibility</p:attrName>
                                        </p:attrNameLst>
                                      </p:cBhvr>
                                      <p:to>
                                        <p:strVal val="visible"/>
                                      </p:to>
                                    </p:set>
                                    <p:animEffect transition="in" filter="wipe(down)">
                                      <p:cBhvr>
                                        <p:cTn id="36" dur="580">
                                          <p:stCondLst>
                                            <p:cond delay="0"/>
                                          </p:stCondLst>
                                        </p:cTn>
                                        <p:tgtEl>
                                          <p:spTgt spid="6157"/>
                                        </p:tgtEl>
                                      </p:cBhvr>
                                    </p:animEffect>
                                    <p:anim calcmode="lin" valueType="num">
                                      <p:cBhvr>
                                        <p:cTn id="37" dur="1822" tmFilter="0,0; 0.14,0.36; 0.43,0.73; 0.71,0.91; 1.0,1.0">
                                          <p:stCondLst>
                                            <p:cond delay="0"/>
                                          </p:stCondLst>
                                        </p:cTn>
                                        <p:tgtEl>
                                          <p:spTgt spid="6157"/>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6157"/>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6157"/>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6157"/>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6157"/>
                                        </p:tgtEl>
                                        <p:attrNameLst>
                                          <p:attrName>ppt_y</p:attrName>
                                        </p:attrNameLst>
                                      </p:cBhvr>
                                      <p:tavLst>
                                        <p:tav tm="0" fmla="#ppt_y-sin(pi*$)/81">
                                          <p:val>
                                            <p:fltVal val="0"/>
                                          </p:val>
                                        </p:tav>
                                        <p:tav tm="100000">
                                          <p:val>
                                            <p:fltVal val="1"/>
                                          </p:val>
                                        </p:tav>
                                      </p:tavLst>
                                    </p:anim>
                                    <p:animScale>
                                      <p:cBhvr>
                                        <p:cTn id="42" dur="26">
                                          <p:stCondLst>
                                            <p:cond delay="650"/>
                                          </p:stCondLst>
                                        </p:cTn>
                                        <p:tgtEl>
                                          <p:spTgt spid="6157"/>
                                        </p:tgtEl>
                                      </p:cBhvr>
                                      <p:to x="100000" y="60000"/>
                                    </p:animScale>
                                    <p:animScale>
                                      <p:cBhvr>
                                        <p:cTn id="43" dur="166" decel="50000">
                                          <p:stCondLst>
                                            <p:cond delay="676"/>
                                          </p:stCondLst>
                                        </p:cTn>
                                        <p:tgtEl>
                                          <p:spTgt spid="6157"/>
                                        </p:tgtEl>
                                      </p:cBhvr>
                                      <p:to x="100000" y="100000"/>
                                    </p:animScale>
                                    <p:animScale>
                                      <p:cBhvr>
                                        <p:cTn id="44" dur="26">
                                          <p:stCondLst>
                                            <p:cond delay="1312"/>
                                          </p:stCondLst>
                                        </p:cTn>
                                        <p:tgtEl>
                                          <p:spTgt spid="6157"/>
                                        </p:tgtEl>
                                      </p:cBhvr>
                                      <p:to x="100000" y="80000"/>
                                    </p:animScale>
                                    <p:animScale>
                                      <p:cBhvr>
                                        <p:cTn id="45" dur="166" decel="50000">
                                          <p:stCondLst>
                                            <p:cond delay="1338"/>
                                          </p:stCondLst>
                                        </p:cTn>
                                        <p:tgtEl>
                                          <p:spTgt spid="6157"/>
                                        </p:tgtEl>
                                      </p:cBhvr>
                                      <p:to x="100000" y="100000"/>
                                    </p:animScale>
                                    <p:animScale>
                                      <p:cBhvr>
                                        <p:cTn id="46" dur="26">
                                          <p:stCondLst>
                                            <p:cond delay="1642"/>
                                          </p:stCondLst>
                                        </p:cTn>
                                        <p:tgtEl>
                                          <p:spTgt spid="6157"/>
                                        </p:tgtEl>
                                      </p:cBhvr>
                                      <p:to x="100000" y="90000"/>
                                    </p:animScale>
                                    <p:animScale>
                                      <p:cBhvr>
                                        <p:cTn id="47" dur="166" decel="50000">
                                          <p:stCondLst>
                                            <p:cond delay="1668"/>
                                          </p:stCondLst>
                                        </p:cTn>
                                        <p:tgtEl>
                                          <p:spTgt spid="6157"/>
                                        </p:tgtEl>
                                      </p:cBhvr>
                                      <p:to x="100000" y="100000"/>
                                    </p:animScale>
                                    <p:animScale>
                                      <p:cBhvr>
                                        <p:cTn id="48" dur="26">
                                          <p:stCondLst>
                                            <p:cond delay="1808"/>
                                          </p:stCondLst>
                                        </p:cTn>
                                        <p:tgtEl>
                                          <p:spTgt spid="6157"/>
                                        </p:tgtEl>
                                      </p:cBhvr>
                                      <p:to x="100000" y="95000"/>
                                    </p:animScale>
                                    <p:animScale>
                                      <p:cBhvr>
                                        <p:cTn id="49" dur="166" decel="50000">
                                          <p:stCondLst>
                                            <p:cond delay="1834"/>
                                          </p:stCondLst>
                                        </p:cTn>
                                        <p:tgtEl>
                                          <p:spTgt spid="615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3.57:  </a:t>
            </a:r>
            <a:r>
              <a:rPr lang="en-US" altLang="zh-CN" sz="2000">
                <a:latin typeface="Times-BoldItalic"/>
                <a:ea typeface="SimSun" pitchFamily="2" charset="-122"/>
              </a:rPr>
              <a:t>An example of flow control</a:t>
            </a:r>
          </a:p>
        </p:txBody>
      </p:sp>
      <p:pic>
        <p:nvPicPr>
          <p:cNvPr id="83972" name="Picture 4"/>
          <p:cNvPicPr>
            <a:picLocks noChangeAspect="1" noChangeArrowheads="1"/>
          </p:cNvPicPr>
          <p:nvPr/>
        </p:nvPicPr>
        <p:blipFill>
          <a:blip r:embed="rId3"/>
          <a:srcRect/>
          <a:stretch>
            <a:fillRect/>
          </a:stretch>
        </p:blipFill>
        <p:spPr bwMode="auto">
          <a:xfrm>
            <a:off x="1447800" y="838200"/>
            <a:ext cx="6027738" cy="5656263"/>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3972"/>
                                        </p:tgtEl>
                                        <p:attrNameLst>
                                          <p:attrName>style.visibility</p:attrName>
                                        </p:attrNameLst>
                                      </p:cBhvr>
                                      <p:to>
                                        <p:strVal val="visible"/>
                                      </p:to>
                                    </p:set>
                                    <p:animEffect transition="in" filter="wipe(up)">
                                      <p:cBhvr>
                                        <p:cTn id="7" dur="6750"/>
                                        <p:tgtEl>
                                          <p:spTgt spid="839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1" name="Text Box 20"/>
          <p:cNvSpPr txBox="1">
            <a:spLocks noChangeArrowheads="1"/>
          </p:cNvSpPr>
          <p:nvPr/>
        </p:nvSpPr>
        <p:spPr bwMode="auto">
          <a:xfrm>
            <a:off x="76200" y="609600"/>
            <a:ext cx="8839200" cy="569436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3.58 shows the reason for this mandate. </a:t>
            </a:r>
          </a:p>
          <a:p>
            <a:pPr algn="just" eaLnBrk="0" hangingPunct="0"/>
            <a:r>
              <a:rPr lang="en-US" altLang="zh-CN" sz="2800" b="0" i="0">
                <a:latin typeface="Times New Roman" pitchFamily="18" charset="0"/>
                <a:ea typeface="SimSun" pitchFamily="2" charset="-122"/>
              </a:rPr>
              <a:t>Part a of the figure shows the values of the last acknowledgment and </a:t>
            </a:r>
            <a:r>
              <a:rPr lang="en-US" altLang="zh-CN" sz="2800" b="0">
                <a:latin typeface="Times New Roman" pitchFamily="18" charset="0"/>
                <a:ea typeface="SimSun" pitchFamily="2" charset="-122"/>
              </a:rPr>
              <a:t>rwnd</a:t>
            </a:r>
            <a:r>
              <a:rPr lang="en-US" altLang="zh-CN" sz="2800" b="0" i="0">
                <a:latin typeface="Times New Roman" pitchFamily="18" charset="0"/>
                <a:ea typeface="SimSun" pitchFamily="2" charset="-122"/>
              </a:rPr>
              <a:t>. Part b shows the situation in which the sender has sent bytes 206 to 214. Bytes 206 to 209 are acknowledged and purged. The new advertisement, however, defines the new value of </a:t>
            </a:r>
            <a:r>
              <a:rPr lang="en-US" altLang="zh-CN" sz="2800" b="0">
                <a:latin typeface="Times New Roman" pitchFamily="18" charset="0"/>
                <a:ea typeface="SimSun" pitchFamily="2" charset="-122"/>
              </a:rPr>
              <a:t>rwnd</a:t>
            </a:r>
            <a:r>
              <a:rPr lang="en-US" altLang="zh-CN" sz="2800" b="0" i="0">
                <a:latin typeface="Times New Roman" pitchFamily="18" charset="0"/>
                <a:ea typeface="SimSun" pitchFamily="2" charset="-122"/>
              </a:rPr>
              <a:t> as 4, in which </a:t>
            </a:r>
          </a:p>
          <a:p>
            <a:pPr algn="just" eaLnBrk="0" hangingPunct="0"/>
            <a:r>
              <a:rPr lang="en-US" altLang="zh-CN" sz="2800" b="0" i="0">
                <a:latin typeface="Times New Roman" pitchFamily="18" charset="0"/>
                <a:ea typeface="SimSun" pitchFamily="2" charset="-122"/>
              </a:rPr>
              <a:t>210 + 4 &lt; 206 + 12. When the send window shrinks, it creates a problem: byte 214, which has already been sent, is outside the window. The relation discussed before forces the receiver to maintain the right-hand wall of the window to be as shown in part a, because the receiver does not know which of the bytes 210 to 217 has already been sent. described above.</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30403"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30404"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3.18</a:t>
              </a:r>
            </a:p>
          </p:txBody>
        </p:sp>
      </p:gr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3.58: </a:t>
            </a:r>
            <a:r>
              <a:rPr lang="en-US" altLang="zh-CN" sz="2000">
                <a:latin typeface="Times-BoldItalic"/>
                <a:ea typeface="SimSun" pitchFamily="2" charset="-122"/>
              </a:rPr>
              <a:t>Example 3.18</a:t>
            </a:r>
          </a:p>
        </p:txBody>
      </p:sp>
      <p:pic>
        <p:nvPicPr>
          <p:cNvPr id="84997" name="Picture 5"/>
          <p:cNvPicPr>
            <a:picLocks noChangeAspect="1" noChangeArrowheads="1"/>
          </p:cNvPicPr>
          <p:nvPr/>
        </p:nvPicPr>
        <p:blipFill>
          <a:blip r:embed="rId3"/>
          <a:srcRect/>
          <a:stretch>
            <a:fillRect/>
          </a:stretch>
        </p:blipFill>
        <p:spPr bwMode="auto">
          <a:xfrm>
            <a:off x="533400" y="1044575"/>
            <a:ext cx="7573963" cy="2005013"/>
          </a:xfrm>
          <a:prstGeom prst="rect">
            <a:avLst/>
          </a:prstGeom>
          <a:noFill/>
          <a:ln w="9525">
            <a:noFill/>
            <a:miter lim="800000"/>
            <a:headEnd/>
            <a:tailEnd/>
          </a:ln>
        </p:spPr>
      </p:pic>
      <p:pic>
        <p:nvPicPr>
          <p:cNvPr id="84998" name="Picture 6"/>
          <p:cNvPicPr>
            <a:picLocks noChangeAspect="1" noChangeArrowheads="1"/>
          </p:cNvPicPr>
          <p:nvPr/>
        </p:nvPicPr>
        <p:blipFill>
          <a:blip r:embed="rId4"/>
          <a:srcRect/>
          <a:stretch>
            <a:fillRect/>
          </a:stretch>
        </p:blipFill>
        <p:spPr bwMode="auto">
          <a:xfrm>
            <a:off x="533400" y="3787775"/>
            <a:ext cx="7573963" cy="21558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7"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498"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499"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500"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501"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502"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503"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34504" name="Text Box 9"/>
          <p:cNvSpPr txBox="1">
            <a:spLocks noChangeArrowheads="1"/>
          </p:cNvSpPr>
          <p:nvPr/>
        </p:nvSpPr>
        <p:spPr bwMode="auto">
          <a:xfrm>
            <a:off x="1143000" y="0"/>
            <a:ext cx="3994150"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3.4.8  Error Control</a:t>
            </a:r>
          </a:p>
        </p:txBody>
      </p:sp>
      <p:sp>
        <p:nvSpPr>
          <p:cNvPr id="6155" name="Rectangle 10"/>
          <p:cNvSpPr>
            <a:spLocks noChangeArrowheads="1"/>
          </p:cNvSpPr>
          <p:nvPr/>
        </p:nvSpPr>
        <p:spPr bwMode="auto">
          <a:xfrm>
            <a:off x="381000" y="1293813"/>
            <a:ext cx="7924800" cy="2678112"/>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TCP is a reliable transport-layer protocol. This means that an application program that delivers a stream of data to TCP relies on TCP to deliver the entire stream to the application program on the other end in order, without error, and without any part lost or duplicated.</a:t>
            </a: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4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4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4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4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5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5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6552"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3.4.8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2" name="Rectangle 11"/>
          <p:cNvSpPr/>
          <p:nvPr/>
        </p:nvSpPr>
        <p:spPr>
          <a:xfrm>
            <a:off x="228600" y="10160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Checksum</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228600" y="16002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Acknowledgment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7" name="Rectangle 16"/>
          <p:cNvSpPr/>
          <p:nvPr/>
        </p:nvSpPr>
        <p:spPr>
          <a:xfrm>
            <a:off x="762000" y="2209800"/>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Cumulative Acknowledgment (ACK)</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Selective Acknowledgment (SACK)</a:t>
            </a:r>
          </a:p>
        </p:txBody>
      </p:sp>
      <p:sp>
        <p:nvSpPr>
          <p:cNvPr id="15" name="Rectangle 14"/>
          <p:cNvSpPr/>
          <p:nvPr/>
        </p:nvSpPr>
        <p:spPr>
          <a:xfrm>
            <a:off x="228600" y="3149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Generating Acknowledgments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9" name="Rectangle 18"/>
          <p:cNvSpPr/>
          <p:nvPr/>
        </p:nvSpPr>
        <p:spPr>
          <a:xfrm>
            <a:off x="228600" y="38100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Retransmission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20" name="Rectangle 19"/>
          <p:cNvSpPr/>
          <p:nvPr/>
        </p:nvSpPr>
        <p:spPr>
          <a:xfrm>
            <a:off x="914400" y="4456113"/>
            <a:ext cx="8229600" cy="954087"/>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Retransmission after RTO</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Retransmission after Three Duplicate ACK</a:t>
            </a:r>
          </a:p>
        </p:txBody>
      </p:sp>
      <p:sp>
        <p:nvSpPr>
          <p:cNvPr id="21" name="Rectangle 20"/>
          <p:cNvSpPr/>
          <p:nvPr/>
        </p:nvSpPr>
        <p:spPr>
          <a:xfrm>
            <a:off x="228600" y="55118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Out-of-Order Segments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up)">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9">
                                            <p:txEl>
                                              <p:pRg st="0" end="0"/>
                                            </p:txEl>
                                          </p:spTgt>
                                        </p:tgtEl>
                                        <p:attrNameLst>
                                          <p:attrName>style.visibility</p:attrName>
                                        </p:attrNameLst>
                                      </p:cBhvr>
                                      <p:to>
                                        <p:strVal val="visible"/>
                                      </p:to>
                                    </p:set>
                                    <p:animEffect transition="in" filter="wipe(left)">
                                      <p:cBhvr>
                                        <p:cTn id="27" dur="500"/>
                                        <p:tgtEl>
                                          <p:spTgt spid="19">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wipe(up)">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left)">
                                      <p:cBhvr>
                                        <p:cTn id="3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7" grpId="0"/>
      <p:bldP spid="15" grpId="0"/>
      <p:bldP spid="20" grpId="0"/>
      <p:bldP spid="21"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3"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4"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5"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6"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7"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8"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599"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38600"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3.4.8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4" name="Rectangle 13"/>
          <p:cNvSpPr/>
          <p:nvPr/>
        </p:nvSpPr>
        <p:spPr>
          <a:xfrm>
            <a:off x="457200" y="990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FSMs for Data Transfer in TCP</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7" name="Rectangle 16"/>
          <p:cNvSpPr/>
          <p:nvPr/>
        </p:nvSpPr>
        <p:spPr>
          <a:xfrm>
            <a:off x="914400" y="1600200"/>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Sender-Side FSM</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Receiver-Side FSM</a:t>
            </a:r>
          </a:p>
        </p:txBody>
      </p:sp>
      <p:sp>
        <p:nvSpPr>
          <p:cNvPr id="15" name="Rectangle 14"/>
          <p:cNvSpPr/>
          <p:nvPr/>
        </p:nvSpPr>
        <p:spPr>
          <a:xfrm>
            <a:off x="457200" y="24384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Some Scenarios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914400" y="2971800"/>
            <a:ext cx="8229600" cy="3540125"/>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Normal Operation</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Lost Segment</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Fast Retransmission</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Delayed Segment</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Duplicate Segment</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Automatically Corrected Lost ACK</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Correction by Resending a Segment</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Deadlock Created by Lost Acknowledgment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up)">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15" grpId="0"/>
      <p:bldP spid="18"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3.61: </a:t>
            </a:r>
            <a:r>
              <a:rPr lang="en-US" altLang="zh-CN" sz="2000">
                <a:latin typeface="Times-BoldItalic"/>
                <a:ea typeface="SimSun" pitchFamily="2" charset="-122"/>
              </a:rPr>
              <a:t>Normal operation</a:t>
            </a:r>
          </a:p>
        </p:txBody>
      </p:sp>
      <p:pic>
        <p:nvPicPr>
          <p:cNvPr id="240642" name="Picture 4"/>
          <p:cNvPicPr>
            <a:picLocks noChangeAspect="1" noChangeArrowheads="1"/>
          </p:cNvPicPr>
          <p:nvPr/>
        </p:nvPicPr>
        <p:blipFill>
          <a:blip r:embed="rId3"/>
          <a:srcRect/>
          <a:stretch>
            <a:fillRect/>
          </a:stretch>
        </p:blipFill>
        <p:spPr bwMode="auto">
          <a:xfrm>
            <a:off x="447675" y="1447800"/>
            <a:ext cx="8467725" cy="4156075"/>
          </a:xfrm>
          <a:prstGeom prst="rect">
            <a:avLst/>
          </a:prstGeom>
          <a:noFill/>
          <a:ln w="9525">
            <a:noFill/>
            <a:miter lim="800000"/>
            <a:headEnd/>
            <a:tailEnd/>
          </a:ln>
        </p:spPr>
      </p:pic>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3.62:  </a:t>
            </a:r>
            <a:r>
              <a:rPr lang="en-US" altLang="zh-CN" sz="2000">
                <a:latin typeface="Times-BoldItalic"/>
                <a:ea typeface="SimSun" pitchFamily="2" charset="-122"/>
              </a:rPr>
              <a:t>Lost segment</a:t>
            </a:r>
          </a:p>
        </p:txBody>
      </p:sp>
      <p:pic>
        <p:nvPicPr>
          <p:cNvPr id="242690" name="Picture 4"/>
          <p:cNvPicPr>
            <a:picLocks noChangeAspect="1" noChangeArrowheads="1"/>
          </p:cNvPicPr>
          <p:nvPr/>
        </p:nvPicPr>
        <p:blipFill>
          <a:blip r:embed="rId3"/>
          <a:srcRect/>
          <a:stretch>
            <a:fillRect/>
          </a:stretch>
        </p:blipFill>
        <p:spPr bwMode="auto">
          <a:xfrm>
            <a:off x="668338" y="1676400"/>
            <a:ext cx="8094662" cy="3738563"/>
          </a:xfrm>
          <a:prstGeom prst="rect">
            <a:avLst/>
          </a:prstGeom>
          <a:noFill/>
          <a:ln w="9525">
            <a:noFill/>
            <a:miter lim="800000"/>
            <a:headEnd/>
            <a:tailEnd/>
          </a:ln>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3.63: </a:t>
            </a:r>
            <a:r>
              <a:rPr lang="en-US" altLang="zh-CN" sz="2000">
                <a:latin typeface="Times-BoldItalic"/>
                <a:ea typeface="SimSun" pitchFamily="2" charset="-122"/>
              </a:rPr>
              <a:t>Fast retransmission</a:t>
            </a:r>
          </a:p>
        </p:txBody>
      </p:sp>
      <p:pic>
        <p:nvPicPr>
          <p:cNvPr id="244738" name="Picture 6"/>
          <p:cNvPicPr>
            <a:picLocks noChangeAspect="1" noChangeArrowheads="1"/>
          </p:cNvPicPr>
          <p:nvPr/>
        </p:nvPicPr>
        <p:blipFill>
          <a:blip r:embed="rId3"/>
          <a:srcRect/>
          <a:stretch>
            <a:fillRect/>
          </a:stretch>
        </p:blipFill>
        <p:spPr bwMode="auto">
          <a:xfrm>
            <a:off x="882650" y="881063"/>
            <a:ext cx="7346950" cy="5214937"/>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262513" y="214366"/>
            <a:ext cx="8458200" cy="378488"/>
          </a:xfrm>
        </p:spPr>
        <p:txBody>
          <a:bodyPr/>
          <a:lstStyle/>
          <a:p>
            <a:r>
              <a:rPr lang="en-US" altLang="en-US" dirty="0" smtClean="0">
                <a:solidFill>
                  <a:schemeClr val="tx1"/>
                </a:solidFill>
              </a:rPr>
              <a:t>Encapsulation </a:t>
            </a:r>
            <a:r>
              <a:rPr lang="en-US" altLang="en-US" dirty="0">
                <a:solidFill>
                  <a:schemeClr val="tx1"/>
                </a:solidFill>
              </a:rPr>
              <a:t>and decapsulation</a:t>
            </a:r>
          </a:p>
        </p:txBody>
      </p:sp>
      <p:pic>
        <p:nvPicPr>
          <p:cNvPr id="10" name="Picture 2" descr="An illustration of encapsulation and decapsulation.">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432078" y="2788144"/>
            <a:ext cx="8436744" cy="277864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13</a:t>
            </a:fld>
            <a:endParaRPr lang="en-US"/>
          </a:p>
        </p:txBody>
      </p:sp>
      <p:sp>
        <p:nvSpPr>
          <p:cNvPr id="8" name="Rectangle 7"/>
          <p:cNvSpPr/>
          <p:nvPr/>
        </p:nvSpPr>
        <p:spPr>
          <a:xfrm>
            <a:off x="2151589" y="5746374"/>
            <a:ext cx="4658648" cy="400110"/>
          </a:xfrm>
          <a:prstGeom prst="rect">
            <a:avLst/>
          </a:prstGeom>
        </p:spPr>
        <p:txBody>
          <a:bodyPr wrap="none">
            <a:spAutoFit/>
          </a:bodyPr>
          <a:lstStyle/>
          <a:p>
            <a:r>
              <a:rPr lang="en-US" altLang="en-US" sz="2000" dirty="0" smtClean="0"/>
              <a:t>Figure 9.7 Encapsulation and </a:t>
            </a:r>
            <a:r>
              <a:rPr lang="en-US" altLang="en-US" sz="2000" dirty="0" err="1" smtClean="0"/>
              <a:t>decapsulation</a:t>
            </a:r>
            <a:endParaRPr lang="en-US" sz="2000" dirty="0"/>
          </a:p>
        </p:txBody>
      </p:sp>
      <p:sp>
        <p:nvSpPr>
          <p:cNvPr id="9"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180870" y="703953"/>
            <a:ext cx="8802355" cy="1958860"/>
          </a:xfrm>
        </p:spPr>
        <p:txBody>
          <a:bodyPr/>
          <a:lstStyle/>
          <a:p>
            <a:pPr>
              <a:buFont typeface="Wingdings" pitchFamily="2" charset="2"/>
              <a:buChar char="ü"/>
              <a:defRPr/>
            </a:pPr>
            <a:r>
              <a:rPr lang="en-US" sz="2000" i="0" dirty="0" smtClean="0"/>
              <a:t>Encapsulation involves packaging data with transport layer headers(port number and other information related to error control, flow control and congestion control).</a:t>
            </a:r>
          </a:p>
          <a:p>
            <a:pPr>
              <a:buFont typeface="Wingdings" pitchFamily="2" charset="2"/>
              <a:buChar char="ü"/>
              <a:defRPr/>
            </a:pPr>
            <a:r>
              <a:rPr lang="en-US" sz="2000" i="0" dirty="0" smtClean="0"/>
              <a:t>To </a:t>
            </a:r>
            <a:r>
              <a:rPr lang="en-US" sz="2000" i="0" dirty="0"/>
              <a:t>send a message from one process to another, the transport-layer protocol encapsulates and decapsulates messages. </a:t>
            </a:r>
            <a:endParaRPr lang="en-US" sz="2000" i="0" dirty="0" smtClean="0"/>
          </a:p>
          <a:p>
            <a:pPr>
              <a:buFont typeface="Wingdings" pitchFamily="2" charset="2"/>
              <a:buChar char="ü"/>
              <a:defRPr/>
            </a:pPr>
            <a:r>
              <a:rPr lang="en-US" sz="2000" i="0" dirty="0" smtClean="0"/>
              <a:t>Encapsulation </a:t>
            </a:r>
            <a:r>
              <a:rPr lang="en-US" sz="2000" i="0" dirty="0"/>
              <a:t>happens at the sender </a:t>
            </a:r>
            <a:r>
              <a:rPr lang="en-US" sz="2000" i="0" dirty="0" smtClean="0"/>
              <a:t>site and </a:t>
            </a:r>
            <a:r>
              <a:rPr lang="en-US" sz="2000" i="0" dirty="0" err="1" smtClean="0"/>
              <a:t>decapsulation</a:t>
            </a:r>
            <a:r>
              <a:rPr lang="en-US" sz="2000" i="0" dirty="0" smtClean="0"/>
              <a:t> at receiver site.</a:t>
            </a:r>
          </a:p>
        </p:txBody>
      </p:sp>
    </p:spTree>
    <p:extLst>
      <p:ext uri="{BB962C8B-B14F-4D97-AF65-F5344CB8AC3E}">
        <p14:creationId xmlns:p14="http://schemas.microsoft.com/office/powerpoint/2010/main" xmlns="" val="495021427"/>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3.64: </a:t>
            </a:r>
            <a:r>
              <a:rPr lang="en-US" altLang="zh-CN" sz="2000">
                <a:latin typeface="Times-BoldItalic"/>
                <a:ea typeface="SimSun" pitchFamily="2" charset="-122"/>
              </a:rPr>
              <a:t>Lost acknowledgment</a:t>
            </a:r>
          </a:p>
        </p:txBody>
      </p:sp>
      <p:pic>
        <p:nvPicPr>
          <p:cNvPr id="246786" name="Picture 5"/>
          <p:cNvPicPr>
            <a:picLocks noChangeAspect="1" noChangeArrowheads="1"/>
          </p:cNvPicPr>
          <p:nvPr/>
        </p:nvPicPr>
        <p:blipFill>
          <a:blip r:embed="rId3"/>
          <a:srcRect/>
          <a:stretch>
            <a:fillRect/>
          </a:stretch>
        </p:blipFill>
        <p:spPr bwMode="auto">
          <a:xfrm>
            <a:off x="731838" y="1711325"/>
            <a:ext cx="7650162" cy="4052888"/>
          </a:xfrm>
          <a:prstGeom prst="rect">
            <a:avLst/>
          </a:prstGeom>
          <a:noFill/>
          <a:ln w="9525">
            <a:noFill/>
            <a:miter lim="800000"/>
            <a:headEnd/>
            <a:tailEnd/>
          </a:ln>
        </p:spPr>
      </p:pic>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3" name="Rectangle 14"/>
          <p:cNvSpPr>
            <a:spLocks noChangeArrowheads="1"/>
          </p:cNvSpPr>
          <p:nvPr/>
        </p:nvSpPr>
        <p:spPr bwMode="auto">
          <a:xfrm>
            <a:off x="152400" y="133350"/>
            <a:ext cx="86106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3.65: </a:t>
            </a:r>
            <a:r>
              <a:rPr lang="en-US" altLang="zh-CN" sz="2000">
                <a:latin typeface="Times-BoldItalic"/>
                <a:ea typeface="SimSun" pitchFamily="2" charset="-122"/>
              </a:rPr>
              <a:t>Lost acknowledgment corrected by resending a segment</a:t>
            </a:r>
          </a:p>
        </p:txBody>
      </p:sp>
      <p:pic>
        <p:nvPicPr>
          <p:cNvPr id="248834" name="Picture 6"/>
          <p:cNvPicPr>
            <a:picLocks noChangeAspect="1" noChangeArrowheads="1"/>
          </p:cNvPicPr>
          <p:nvPr/>
        </p:nvPicPr>
        <p:blipFill>
          <a:blip r:embed="rId3"/>
          <a:srcRect/>
          <a:stretch>
            <a:fillRect/>
          </a:stretch>
        </p:blipFill>
        <p:spPr bwMode="auto">
          <a:xfrm>
            <a:off x="533400" y="1600200"/>
            <a:ext cx="8012113" cy="3760788"/>
          </a:xfrm>
          <a:prstGeom prst="rect">
            <a:avLst/>
          </a:prstGeom>
          <a:noFill/>
          <a:ln w="9525">
            <a:noFill/>
            <a:miter lim="800000"/>
            <a:headEnd/>
            <a:tailEnd/>
          </a:ln>
        </p:spPr>
      </p:pic>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1"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2"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3"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4"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5"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6"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7"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50888" name="Text Box 9"/>
          <p:cNvSpPr txBox="1">
            <a:spLocks noChangeArrowheads="1"/>
          </p:cNvSpPr>
          <p:nvPr/>
        </p:nvSpPr>
        <p:spPr bwMode="auto">
          <a:xfrm>
            <a:off x="1143000" y="0"/>
            <a:ext cx="6040438"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3.4.9  TCP Congestion Control</a:t>
            </a:r>
          </a:p>
        </p:txBody>
      </p:sp>
      <p:sp>
        <p:nvSpPr>
          <p:cNvPr id="6155" name="Rectangle 10"/>
          <p:cNvSpPr>
            <a:spLocks noChangeArrowheads="1"/>
          </p:cNvSpPr>
          <p:nvPr/>
        </p:nvSpPr>
        <p:spPr bwMode="auto">
          <a:xfrm>
            <a:off x="381000" y="1293813"/>
            <a:ext cx="7924800" cy="1384300"/>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TCP uses different policies to handle the congestion in the network. We describe these policies in this section.</a:t>
            </a:r>
          </a:p>
        </p:txBody>
      </p:sp>
      <p:sp>
        <p:nvSpPr>
          <p:cNvPr id="12" name="Rectangle 11"/>
          <p:cNvSpPr/>
          <p:nvPr/>
        </p:nvSpPr>
        <p:spPr>
          <a:xfrm>
            <a:off x="457200" y="3033713"/>
            <a:ext cx="8686800" cy="585787"/>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Congestion Window</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457200" y="364331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Congestion Detection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990600" y="4989513"/>
            <a:ext cx="7831138" cy="954087"/>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Slow Start: Exponential Increase</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Congestion Avoidance: Additive Increase</a:t>
            </a:r>
          </a:p>
        </p:txBody>
      </p:sp>
      <p:sp>
        <p:nvSpPr>
          <p:cNvPr id="15" name="Rectangle 14"/>
          <p:cNvSpPr/>
          <p:nvPr/>
        </p:nvSpPr>
        <p:spPr>
          <a:xfrm>
            <a:off x="441325" y="436721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Congestion Policies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xEl>
                                              <p:pRg st="0" end="0"/>
                                            </p:txEl>
                                          </p:spTgt>
                                        </p:tgtEl>
                                        <p:attrNameLst>
                                          <p:attrName>style.visibility</p:attrName>
                                        </p:attrNameLst>
                                      </p:cBhvr>
                                      <p:to>
                                        <p:strVal val="visible"/>
                                      </p:to>
                                    </p:set>
                                    <p:animEffect transition="in" filter="wipe(left)">
                                      <p:cBhvr>
                                        <p:cTn id="17" dur="500"/>
                                        <p:tgtEl>
                                          <p:spTgt spid="1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9"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0"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1"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2"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3"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4"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5"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252936"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3.4.9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8" name="Rectangle 17"/>
          <p:cNvSpPr/>
          <p:nvPr/>
        </p:nvSpPr>
        <p:spPr>
          <a:xfrm>
            <a:off x="334963" y="11430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Policy Transition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9" name="Rectangle 18"/>
          <p:cNvSpPr/>
          <p:nvPr/>
        </p:nvSpPr>
        <p:spPr>
          <a:xfrm>
            <a:off x="914400" y="1828800"/>
            <a:ext cx="7831138" cy="1384300"/>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Taho TCP</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Reno TCP</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NewReno TCP</a:t>
            </a:r>
          </a:p>
        </p:txBody>
      </p:sp>
      <p:sp>
        <p:nvSpPr>
          <p:cNvPr id="20" name="Rectangle 19"/>
          <p:cNvSpPr/>
          <p:nvPr/>
        </p:nvSpPr>
        <p:spPr>
          <a:xfrm>
            <a:off x="334963" y="34290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Additive Increase, Multiplicative Decrease</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21" name="Rectangle 20"/>
          <p:cNvSpPr/>
          <p:nvPr/>
        </p:nvSpPr>
        <p:spPr>
          <a:xfrm>
            <a:off x="334963" y="4419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TCP Throughput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up)">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left)">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3.66: </a:t>
            </a:r>
            <a:r>
              <a:rPr lang="en-US" altLang="zh-CN" sz="2000">
                <a:latin typeface="Times-BoldItalic"/>
                <a:ea typeface="SimSun" pitchFamily="2" charset="-122"/>
              </a:rPr>
              <a:t>Slow start, exponential increase</a:t>
            </a:r>
          </a:p>
        </p:txBody>
      </p:sp>
      <p:pic>
        <p:nvPicPr>
          <p:cNvPr id="96260" name="Picture 4"/>
          <p:cNvPicPr>
            <a:picLocks noChangeAspect="1" noChangeArrowheads="1"/>
          </p:cNvPicPr>
          <p:nvPr/>
        </p:nvPicPr>
        <p:blipFill>
          <a:blip r:embed="rId3"/>
          <a:srcRect/>
          <a:stretch>
            <a:fillRect/>
          </a:stretch>
        </p:blipFill>
        <p:spPr bwMode="auto">
          <a:xfrm>
            <a:off x="533400" y="1295400"/>
            <a:ext cx="8091488" cy="47767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6260"/>
                                        </p:tgtEl>
                                        <p:attrNameLst>
                                          <p:attrName>style.visibility</p:attrName>
                                        </p:attrNameLst>
                                      </p:cBhvr>
                                      <p:to>
                                        <p:strVal val="visible"/>
                                      </p:to>
                                    </p:set>
                                    <p:animEffect transition="in" filter="wipe(up)">
                                      <p:cBhvr>
                                        <p:cTn id="7" dur="5000"/>
                                        <p:tgtEl>
                                          <p:spTgt spid="962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3.67: </a:t>
            </a:r>
            <a:r>
              <a:rPr lang="en-US" altLang="zh-CN" sz="2000">
                <a:latin typeface="Times-BoldItalic"/>
                <a:ea typeface="SimSun" pitchFamily="2" charset="-122"/>
              </a:rPr>
              <a:t>Congestion avoidance, additive increase</a:t>
            </a:r>
          </a:p>
        </p:txBody>
      </p:sp>
      <p:pic>
        <p:nvPicPr>
          <p:cNvPr id="97284" name="Picture 4"/>
          <p:cNvPicPr>
            <a:picLocks noChangeAspect="1" noChangeArrowheads="1"/>
          </p:cNvPicPr>
          <p:nvPr/>
        </p:nvPicPr>
        <p:blipFill>
          <a:blip r:embed="rId3"/>
          <a:srcRect/>
          <a:stretch>
            <a:fillRect/>
          </a:stretch>
        </p:blipFill>
        <p:spPr bwMode="auto">
          <a:xfrm>
            <a:off x="985838" y="735013"/>
            <a:ext cx="7053262" cy="545306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97284"/>
                                        </p:tgtEl>
                                        <p:attrNameLst>
                                          <p:attrName>style.visibility</p:attrName>
                                        </p:attrNameLst>
                                      </p:cBhvr>
                                      <p:to>
                                        <p:strVal val="visible"/>
                                      </p:to>
                                    </p:set>
                                    <p:animEffect transition="in" filter="wipe(up)">
                                      <p:cBhvr>
                                        <p:cTn id="7" dur="8250"/>
                                        <p:tgtEl>
                                          <p:spTgt spid="97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3.68: </a:t>
            </a:r>
            <a:r>
              <a:rPr lang="en-US" altLang="zh-CN" sz="2000">
                <a:latin typeface="Times-BoldItalic"/>
                <a:ea typeface="SimSun" pitchFamily="2" charset="-122"/>
              </a:rPr>
              <a:t>FSM for Taho TCP</a:t>
            </a:r>
          </a:p>
        </p:txBody>
      </p:sp>
      <p:pic>
        <p:nvPicPr>
          <p:cNvPr id="259074" name="Picture 4"/>
          <p:cNvPicPr>
            <a:picLocks noChangeAspect="1" noChangeArrowheads="1"/>
          </p:cNvPicPr>
          <p:nvPr/>
        </p:nvPicPr>
        <p:blipFill>
          <a:blip r:embed="rId3"/>
          <a:srcRect/>
          <a:stretch>
            <a:fillRect/>
          </a:stretch>
        </p:blipFill>
        <p:spPr bwMode="auto">
          <a:xfrm>
            <a:off x="382588" y="1981200"/>
            <a:ext cx="8228012" cy="3197225"/>
          </a:xfrm>
          <a:prstGeom prst="rect">
            <a:avLst/>
          </a:prstGeom>
          <a:noFill/>
          <a:ln w="9525">
            <a:noFill/>
            <a:miter lim="800000"/>
            <a:headEnd/>
            <a:tailEnd/>
          </a:ln>
        </p:spPr>
      </p:pic>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1" name="Text Box 20"/>
          <p:cNvSpPr txBox="1">
            <a:spLocks noChangeArrowheads="1"/>
          </p:cNvSpPr>
          <p:nvPr/>
        </p:nvSpPr>
        <p:spPr bwMode="auto">
          <a:xfrm>
            <a:off x="76200" y="609600"/>
            <a:ext cx="8839200" cy="569436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3.69 shows an example of congestion control in a Taho TCP. TCP starts data transfer and sets the </a:t>
            </a:r>
            <a:r>
              <a:rPr lang="en-US" altLang="zh-CN" sz="2800" b="0">
                <a:latin typeface="Times New Roman" pitchFamily="18" charset="0"/>
                <a:ea typeface="SimSun" pitchFamily="2" charset="-122"/>
              </a:rPr>
              <a:t>ssthresh</a:t>
            </a:r>
            <a:r>
              <a:rPr lang="en-US" altLang="zh-CN" sz="2800" b="0" i="0">
                <a:latin typeface="Times New Roman" pitchFamily="18" charset="0"/>
                <a:ea typeface="SimSun" pitchFamily="2" charset="-122"/>
              </a:rPr>
              <a:t> variable to an ambitious value of 16 MSS. TCP begins at the slow-start (SS) state with the </a:t>
            </a:r>
            <a:r>
              <a:rPr lang="en-US" altLang="zh-CN" sz="2800" b="0">
                <a:latin typeface="Times New Roman" pitchFamily="18" charset="0"/>
                <a:ea typeface="SimSun" pitchFamily="2" charset="-122"/>
              </a:rPr>
              <a:t>cwnd</a:t>
            </a:r>
            <a:r>
              <a:rPr lang="en-US" altLang="zh-CN" sz="2800" b="0" i="0">
                <a:latin typeface="Times New Roman" pitchFamily="18" charset="0"/>
                <a:ea typeface="SimSun" pitchFamily="2" charset="-122"/>
              </a:rPr>
              <a:t> = 1. The congestion window grows exponentially, but a time-out occurs after the third RTT (before reaching the threshold). TCP assumes that there is congestion in the network. It immediately sets the new </a:t>
            </a:r>
            <a:r>
              <a:rPr lang="en-US" altLang="zh-CN" sz="2800" b="0">
                <a:latin typeface="Times New Roman" pitchFamily="18" charset="0"/>
                <a:ea typeface="SimSun" pitchFamily="2" charset="-122"/>
              </a:rPr>
              <a:t>ssthresh</a:t>
            </a:r>
            <a:r>
              <a:rPr lang="en-US" altLang="zh-CN" sz="2800" b="0" i="0">
                <a:latin typeface="Times New Roman" pitchFamily="18" charset="0"/>
                <a:ea typeface="SimSun" pitchFamily="2" charset="-122"/>
              </a:rPr>
              <a:t> = 4 MSS (half of the current cwnd, which is 8) and begins a new slow start (SA) state with </a:t>
            </a:r>
            <a:r>
              <a:rPr lang="en-US" altLang="zh-CN" sz="2800" b="0">
                <a:latin typeface="Times New Roman" pitchFamily="18" charset="0"/>
                <a:ea typeface="SimSun" pitchFamily="2" charset="-122"/>
              </a:rPr>
              <a:t>cwnd</a:t>
            </a:r>
            <a:r>
              <a:rPr lang="en-US" altLang="zh-CN" sz="2800" b="0" i="0">
                <a:latin typeface="Times New Roman" pitchFamily="18" charset="0"/>
                <a:ea typeface="SimSun" pitchFamily="2" charset="-122"/>
              </a:rPr>
              <a:t> = 1 MSS. The congestion grows exponentially until it reaches the newly set threshold. TCP now moves to the congestion avoidance (CA) state and the congestion window grows additively until it reaches </a:t>
            </a:r>
            <a:r>
              <a:rPr lang="en-US" altLang="zh-CN" sz="2800" b="0">
                <a:latin typeface="Times New Roman" pitchFamily="18" charset="0"/>
                <a:ea typeface="SimSun" pitchFamily="2" charset="-122"/>
              </a:rPr>
              <a:t>cwnd</a:t>
            </a:r>
            <a:r>
              <a:rPr lang="en-US" altLang="zh-CN" sz="2800" b="0" i="0">
                <a:latin typeface="Times New Roman" pitchFamily="18" charset="0"/>
                <a:ea typeface="SimSun" pitchFamily="2" charset="-122"/>
              </a:rPr>
              <a:t> = 12 MSS. </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61123"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61124"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3.19</a:t>
              </a:r>
            </a:p>
          </p:txBody>
        </p:sp>
      </p:gr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9" name="Text Box 20"/>
          <p:cNvSpPr txBox="1">
            <a:spLocks noChangeArrowheads="1"/>
          </p:cNvSpPr>
          <p:nvPr/>
        </p:nvSpPr>
        <p:spPr bwMode="auto">
          <a:xfrm>
            <a:off x="76200" y="609600"/>
            <a:ext cx="8839200" cy="4400550"/>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At this moment, three duplicate ACKs arrive, another indication of the congestion in the network. TCP again halves the value of ssthresh to 6 MSS and begins a new slow-start (SS) state. The exponential growth of the cwnd continues. After RTT 15, the size of cwnd is 4 MSS. After sending four segments and receiving only two ACKs, the size of the window reaches the </a:t>
            </a:r>
            <a:r>
              <a:rPr lang="en-US" altLang="zh-CN" sz="2800" b="0">
                <a:latin typeface="Times New Roman" pitchFamily="18" charset="0"/>
                <a:ea typeface="SimSun" pitchFamily="2" charset="-122"/>
              </a:rPr>
              <a:t>ssthresh</a:t>
            </a:r>
            <a:r>
              <a:rPr lang="en-US" altLang="zh-CN" sz="2800" b="0" i="0">
                <a:latin typeface="Times New Roman" pitchFamily="18" charset="0"/>
                <a:ea typeface="SimSun" pitchFamily="2" charset="-122"/>
              </a:rPr>
              <a:t> (6) and the TCP moves to the congestion avoidance state. The data transfer now continues in the congestion avoidance (CA) state until the connection is terminated after RTT 20. </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63171"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63172" name="Text Box 15"/>
            <p:cNvSpPr txBox="1">
              <a:spLocks noChangeArrowheads="1"/>
            </p:cNvSpPr>
            <p:nvPr/>
          </p:nvSpPr>
          <p:spPr bwMode="auto">
            <a:xfrm>
              <a:off x="0" y="2448"/>
              <a:ext cx="355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3.19  (continued)</a:t>
              </a:r>
            </a:p>
          </p:txBody>
        </p:sp>
      </p:gr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3.69: </a:t>
            </a:r>
            <a:r>
              <a:rPr lang="en-US" altLang="zh-CN" sz="2000">
                <a:latin typeface="Times-BoldItalic"/>
                <a:ea typeface="SimSun" pitchFamily="2" charset="-122"/>
              </a:rPr>
              <a:t>Example of Taho TCP</a:t>
            </a:r>
          </a:p>
        </p:txBody>
      </p:sp>
      <p:pic>
        <p:nvPicPr>
          <p:cNvPr id="99332" name="Picture 5"/>
          <p:cNvPicPr>
            <a:picLocks noChangeAspect="1" noChangeArrowheads="1"/>
          </p:cNvPicPr>
          <p:nvPr/>
        </p:nvPicPr>
        <p:blipFill>
          <a:blip r:embed="rId3"/>
          <a:srcRect/>
          <a:stretch>
            <a:fillRect/>
          </a:stretch>
        </p:blipFill>
        <p:spPr bwMode="auto">
          <a:xfrm>
            <a:off x="685800" y="992188"/>
            <a:ext cx="7769225" cy="518001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9332"/>
                                        </p:tgtEl>
                                        <p:attrNameLst>
                                          <p:attrName>style.visibility</p:attrName>
                                        </p:attrNameLst>
                                      </p:cBhvr>
                                      <p:to>
                                        <p:strVal val="visible"/>
                                      </p:to>
                                    </p:set>
                                    <p:animEffect transition="in" filter="wipe(left)">
                                      <p:cBhvr>
                                        <p:cTn id="7" dur="3250"/>
                                        <p:tgtEl>
                                          <p:spTgt spid="993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272562" y="224413"/>
            <a:ext cx="8458200" cy="468923"/>
          </a:xfrm>
        </p:spPr>
        <p:txBody>
          <a:bodyPr/>
          <a:lstStyle/>
          <a:p>
            <a:r>
              <a:rPr lang="en-US" altLang="en-US" dirty="0">
                <a:solidFill>
                  <a:schemeClr val="tx1"/>
                </a:solidFill>
                <a:latin typeface="+mj-lt"/>
              </a:rPr>
              <a:t>9.1.4 Multiplexing and Demultiplexing</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32852" y="733531"/>
            <a:ext cx="3837214" cy="5516544"/>
          </a:xfrm>
        </p:spPr>
        <p:txBody>
          <a:bodyPr/>
          <a:lstStyle/>
          <a:p>
            <a:pPr>
              <a:buFont typeface="Wingdings" pitchFamily="2" charset="2"/>
              <a:buChar char="ü"/>
            </a:pPr>
            <a:r>
              <a:rPr lang="en-US" i="0" dirty="0" smtClean="0"/>
              <a:t>Accepting </a:t>
            </a:r>
            <a:r>
              <a:rPr lang="en-US" i="0" dirty="0"/>
              <a:t>items from more than one </a:t>
            </a:r>
            <a:r>
              <a:rPr lang="en-US" i="0" dirty="0" smtClean="0"/>
              <a:t>application or process is referred </a:t>
            </a:r>
            <a:r>
              <a:rPr lang="en-US" i="0" dirty="0"/>
              <a:t>to as multiplexing (many to one); </a:t>
            </a:r>
            <a:endParaRPr lang="en-US" i="0" dirty="0" smtClean="0"/>
          </a:p>
          <a:p>
            <a:pPr>
              <a:buFont typeface="Wingdings" pitchFamily="2" charset="2"/>
              <a:buChar char="ü"/>
            </a:pPr>
            <a:r>
              <a:rPr lang="en-US" i="0" dirty="0" smtClean="0"/>
              <a:t>Delivering </a:t>
            </a:r>
            <a:r>
              <a:rPr lang="en-US" i="0" dirty="0"/>
              <a:t>items to more than one </a:t>
            </a:r>
            <a:r>
              <a:rPr lang="en-US" i="0" dirty="0" smtClean="0"/>
              <a:t>application or process is referred </a:t>
            </a:r>
            <a:r>
              <a:rPr lang="en-US" i="0" dirty="0"/>
              <a:t>to as demultiplexing (one to many). </a:t>
            </a:r>
            <a:endParaRPr lang="en-US" i="0" dirty="0" smtClean="0"/>
          </a:p>
          <a:p>
            <a:pPr>
              <a:buFont typeface="Wingdings" pitchFamily="2" charset="2"/>
              <a:buChar char="ü"/>
            </a:pPr>
            <a:r>
              <a:rPr lang="en-US" i="0" dirty="0" smtClean="0"/>
              <a:t>The </a:t>
            </a:r>
            <a:r>
              <a:rPr lang="en-US" i="0" dirty="0"/>
              <a:t>transport layer at the source performs </a:t>
            </a:r>
            <a:r>
              <a:rPr lang="en-US" i="0" dirty="0" smtClean="0"/>
              <a:t>multiplexing</a:t>
            </a:r>
          </a:p>
          <a:p>
            <a:pPr>
              <a:buFont typeface="Wingdings" pitchFamily="2" charset="2"/>
              <a:buChar char="ü"/>
            </a:pPr>
            <a:r>
              <a:rPr lang="en-US" i="0" dirty="0" smtClean="0"/>
              <a:t>The </a:t>
            </a:r>
            <a:r>
              <a:rPr lang="en-US" i="0" dirty="0"/>
              <a:t>transport layer at the destination performs demultiplexing.</a:t>
            </a:r>
          </a:p>
        </p:txBody>
      </p:sp>
      <p:sp>
        <p:nvSpPr>
          <p:cNvPr id="4" name="Slide Number Placeholder 3">
            <a:extLst>
              <a:ext uri="{FF2B5EF4-FFF2-40B4-BE49-F238E27FC236}">
                <a16:creationId xmlns:a16="http://schemas.microsoft.com/office/drawing/2014/main" xmlns="" id="{406609ED-3F07-4501-94BB-CEE6A74EDF21}"/>
              </a:ext>
            </a:extLst>
          </p:cNvPr>
          <p:cNvSpPr>
            <a:spLocks noGrp="1"/>
          </p:cNvSpPr>
          <p:nvPr>
            <p:ph type="sldNum" sz="quarter" idx="10"/>
          </p:nvPr>
        </p:nvSpPr>
        <p:spPr/>
        <p:txBody>
          <a:bodyPr/>
          <a:lstStyle/>
          <a:p>
            <a:fld id="{68151E55-6873-49E2-B8D5-2F265E6F1973}" type="slidenum">
              <a:rPr lang="en-US" smtClean="0">
                <a:latin typeface="+mj-lt"/>
              </a:rPr>
              <a:pPr/>
              <a:t>14</a:t>
            </a:fld>
            <a:endParaRPr lang="en-US">
              <a:latin typeface="+mj-lt"/>
            </a:endParaRPr>
          </a:p>
        </p:txBody>
      </p:sp>
      <p:pic>
        <p:nvPicPr>
          <p:cNvPr id="5" name="Picture 2" descr="An illustration of multiplexing and demultiplexing.">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4160021" y="773725"/>
            <a:ext cx="4712672" cy="543615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Rectangle 5"/>
          <p:cNvSpPr/>
          <p:nvPr/>
        </p:nvSpPr>
        <p:spPr>
          <a:xfrm>
            <a:off x="4510177" y="6248791"/>
            <a:ext cx="4243469" cy="369332"/>
          </a:xfrm>
          <a:prstGeom prst="rect">
            <a:avLst/>
          </a:prstGeom>
        </p:spPr>
        <p:txBody>
          <a:bodyPr wrap="none">
            <a:spAutoFit/>
          </a:bodyPr>
          <a:lstStyle/>
          <a:p>
            <a:r>
              <a:rPr lang="en-US" altLang="en-US" dirty="0" smtClean="0"/>
              <a:t>Figure 9.8 Multiplexing and </a:t>
            </a:r>
            <a:r>
              <a:rPr lang="en-US" altLang="en-US" dirty="0" err="1" smtClean="0"/>
              <a:t>demultiplexing</a:t>
            </a:r>
            <a:endParaRPr lang="en-US" dirty="0"/>
          </a:p>
        </p:txBody>
      </p:sp>
    </p:spTree>
    <p:extLst>
      <p:ext uri="{BB962C8B-B14F-4D97-AF65-F5344CB8AC3E}">
        <p14:creationId xmlns:p14="http://schemas.microsoft.com/office/powerpoint/2010/main" xmlns="" val="85018244"/>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3.70:  </a:t>
            </a:r>
            <a:r>
              <a:rPr lang="en-US" altLang="zh-CN" sz="2000">
                <a:latin typeface="Times-BoldItalic"/>
                <a:ea typeface="SimSun" pitchFamily="2" charset="-122"/>
              </a:rPr>
              <a:t>FSM for Reno TCP</a:t>
            </a:r>
          </a:p>
        </p:txBody>
      </p:sp>
      <p:pic>
        <p:nvPicPr>
          <p:cNvPr id="267266" name="Picture 5"/>
          <p:cNvPicPr>
            <a:picLocks noChangeAspect="1" noChangeArrowheads="1"/>
          </p:cNvPicPr>
          <p:nvPr/>
        </p:nvPicPr>
        <p:blipFill>
          <a:blip r:embed="rId3"/>
          <a:srcRect/>
          <a:stretch>
            <a:fillRect/>
          </a:stretch>
        </p:blipFill>
        <p:spPr bwMode="auto">
          <a:xfrm>
            <a:off x="1012825" y="1206500"/>
            <a:ext cx="7140575" cy="5041900"/>
          </a:xfrm>
          <a:prstGeom prst="rect">
            <a:avLst/>
          </a:prstGeom>
          <a:noFill/>
          <a:ln w="9525">
            <a:noFill/>
            <a:miter lim="800000"/>
            <a:headEnd/>
            <a:tailEnd/>
          </a:ln>
        </p:spPr>
      </p:pic>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3" name="Text Box 20"/>
          <p:cNvSpPr txBox="1">
            <a:spLocks noChangeArrowheads="1"/>
          </p:cNvSpPr>
          <p:nvPr/>
        </p:nvSpPr>
        <p:spPr bwMode="auto">
          <a:xfrm>
            <a:off x="76200" y="609600"/>
            <a:ext cx="8839200" cy="569436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3.71 shows the same situation as Figure 3.69, but in Reno TCP. The changes in the congestion window are the same until RTT 13 when three duplicate ACKs arrive. At this moment, Reno TCP drops the ssthresh to 6 MSS, but it sets the cwnd to a much higher value (</a:t>
            </a:r>
            <a:r>
              <a:rPr lang="en-US" altLang="zh-CN" sz="2800" b="0">
                <a:latin typeface="Times New Roman" pitchFamily="18" charset="0"/>
                <a:ea typeface="SimSun" pitchFamily="2" charset="-122"/>
              </a:rPr>
              <a:t>ssthresh</a:t>
            </a:r>
            <a:r>
              <a:rPr lang="en-US" altLang="zh-CN" sz="2800" b="0" i="0">
                <a:latin typeface="Times New Roman" pitchFamily="18" charset="0"/>
                <a:ea typeface="SimSun" pitchFamily="2" charset="-122"/>
              </a:rPr>
              <a:t> + 3 = 9 MSS) instead of 1 MSS. It now moves to the fast recovery state. We assume that two more duplicate ACKs arrive until RTT 15, where </a:t>
            </a:r>
            <a:r>
              <a:rPr lang="en-US" altLang="zh-CN" sz="2800" b="0">
                <a:latin typeface="Times New Roman" pitchFamily="18" charset="0"/>
                <a:ea typeface="SimSun" pitchFamily="2" charset="-122"/>
              </a:rPr>
              <a:t>cwnd</a:t>
            </a:r>
            <a:r>
              <a:rPr lang="en-US" altLang="zh-CN" sz="2800" b="0" i="0">
                <a:latin typeface="Times New Roman" pitchFamily="18" charset="0"/>
                <a:ea typeface="SimSun" pitchFamily="2" charset="-122"/>
              </a:rPr>
              <a:t>grows exponentially. In this moment, a new ACK (not duplicate) arrives that announces the receipt of the lost segment. It now moves to the congestion avoidance state, but first deflates the congestion window to 6 MSS as though ignoring the whole fast-recovery state and moving back to the previous track.</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69315"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69316"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3.20</a:t>
              </a:r>
            </a:p>
          </p:txBody>
        </p:sp>
      </p:gr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3.71: </a:t>
            </a:r>
            <a:r>
              <a:rPr lang="en-US" altLang="zh-CN" sz="2000">
                <a:latin typeface="Times-BoldItalic"/>
                <a:ea typeface="SimSun" pitchFamily="2" charset="-122"/>
              </a:rPr>
              <a:t>Example of a Reno TCP</a:t>
            </a:r>
          </a:p>
        </p:txBody>
      </p:sp>
      <p:pic>
        <p:nvPicPr>
          <p:cNvPr id="101380" name="Picture 4"/>
          <p:cNvPicPr>
            <a:picLocks noChangeAspect="1" noChangeArrowheads="1"/>
          </p:cNvPicPr>
          <p:nvPr/>
        </p:nvPicPr>
        <p:blipFill>
          <a:blip r:embed="rId3"/>
          <a:srcRect/>
          <a:stretch>
            <a:fillRect/>
          </a:stretch>
        </p:blipFill>
        <p:spPr bwMode="auto">
          <a:xfrm>
            <a:off x="1809750" y="1798638"/>
            <a:ext cx="5524500" cy="361156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1380"/>
                                        </p:tgtEl>
                                        <p:attrNameLst>
                                          <p:attrName>style.visibility</p:attrName>
                                        </p:attrNameLst>
                                      </p:cBhvr>
                                      <p:to>
                                        <p:strVal val="visible"/>
                                      </p:to>
                                    </p:set>
                                    <p:animEffect transition="in" filter="wipe(left)">
                                      <p:cBhvr>
                                        <p:cTn id="7" dur="3250"/>
                                        <p:tgtEl>
                                          <p:spTgt spid="1013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3.72: </a:t>
            </a:r>
            <a:r>
              <a:rPr lang="en-US" altLang="zh-CN" sz="2000">
                <a:latin typeface="Times-BoldItalic"/>
                <a:ea typeface="SimSun" pitchFamily="2" charset="-122"/>
              </a:rPr>
              <a:t>Additive increase, multiplicative decrease (AIMD)</a:t>
            </a:r>
          </a:p>
        </p:txBody>
      </p:sp>
      <p:pic>
        <p:nvPicPr>
          <p:cNvPr id="102404" name="Picture 4"/>
          <p:cNvPicPr>
            <a:picLocks noChangeAspect="1" noChangeArrowheads="1"/>
          </p:cNvPicPr>
          <p:nvPr/>
        </p:nvPicPr>
        <p:blipFill>
          <a:blip r:embed="rId3"/>
          <a:srcRect/>
          <a:stretch>
            <a:fillRect/>
          </a:stretch>
        </p:blipFill>
        <p:spPr bwMode="auto">
          <a:xfrm>
            <a:off x="457200" y="1828800"/>
            <a:ext cx="8062913" cy="34766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2404"/>
                                        </p:tgtEl>
                                        <p:attrNameLst>
                                          <p:attrName>style.visibility</p:attrName>
                                        </p:attrNameLst>
                                      </p:cBhvr>
                                      <p:to>
                                        <p:strVal val="visible"/>
                                      </p:to>
                                    </p:set>
                                    <p:animEffect transition="in" filter="wipe(left)">
                                      <p:cBhvr>
                                        <p:cTn id="7" dur="2250"/>
                                        <p:tgtEl>
                                          <p:spTgt spid="1024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Text Box 20"/>
          <p:cNvSpPr txBox="1">
            <a:spLocks noChangeArrowheads="1"/>
          </p:cNvSpPr>
          <p:nvPr/>
        </p:nvSpPr>
        <p:spPr bwMode="auto">
          <a:xfrm>
            <a:off x="76200" y="609600"/>
            <a:ext cx="8839200" cy="954088"/>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If MSS = 10 KB (kilobytes) and RTT = 100 ms in Figure 3.72, we can calculate the throughput as shown below.</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75459"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75460"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3.21</a:t>
              </a:r>
            </a:p>
          </p:txBody>
        </p:sp>
      </p:grpSp>
      <p:grpSp>
        <p:nvGrpSpPr>
          <p:cNvPr id="3" name="Group 1"/>
          <p:cNvGrpSpPr>
            <a:grpSpLocks/>
          </p:cNvGrpSpPr>
          <p:nvPr/>
        </p:nvGrpSpPr>
        <p:grpSpPr bwMode="auto">
          <a:xfrm>
            <a:off x="161925" y="2133600"/>
            <a:ext cx="8759825" cy="908050"/>
            <a:chOff x="161730" y="2133600"/>
            <a:chExt cx="8759916" cy="908518"/>
          </a:xfrm>
        </p:grpSpPr>
        <p:pic>
          <p:nvPicPr>
            <p:cNvPr id="275462" name="Picture 2"/>
            <p:cNvPicPr>
              <a:picLocks noChangeAspect="1" noChangeArrowheads="1"/>
            </p:cNvPicPr>
            <p:nvPr/>
          </p:nvPicPr>
          <p:blipFill>
            <a:blip r:embed="rId3"/>
            <a:srcRect/>
            <a:stretch>
              <a:fillRect/>
            </a:stretch>
          </p:blipFill>
          <p:spPr bwMode="auto">
            <a:xfrm>
              <a:off x="161730" y="2133600"/>
              <a:ext cx="8759916" cy="908518"/>
            </a:xfrm>
            <a:prstGeom prst="rect">
              <a:avLst/>
            </a:prstGeom>
            <a:noFill/>
            <a:ln w="9525">
              <a:noFill/>
              <a:miter lim="800000"/>
              <a:headEnd/>
              <a:tailEnd/>
            </a:ln>
          </p:spPr>
        </p:pic>
        <p:sp>
          <p:nvSpPr>
            <p:cNvPr id="275463" name="Rectangle 8"/>
            <p:cNvSpPr>
              <a:spLocks noChangeArrowheads="1"/>
            </p:cNvSpPr>
            <p:nvPr/>
          </p:nvSpPr>
          <p:spPr bwMode="auto">
            <a:xfrm>
              <a:off x="228600" y="2133600"/>
              <a:ext cx="8686800" cy="822960"/>
            </a:xfrm>
            <a:prstGeom prst="rect">
              <a:avLst/>
            </a:prstGeom>
            <a:noFill/>
            <a:ln w="57150">
              <a:solidFill>
                <a:schemeClr val="tx1"/>
              </a:solidFill>
              <a:round/>
              <a:headEnd/>
              <a:tailEnd/>
            </a:ln>
          </p:spPr>
          <p:txBody>
            <a:bodyPr/>
            <a:lstStyle/>
            <a:p>
              <a:pPr eaLnBrk="0" hangingPunct="0"/>
              <a:endParaRPr lang="en-US" altLang="zh-CN">
                <a:ea typeface="SimSun"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0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0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0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0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1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1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77512" name="Text Box 9"/>
          <p:cNvSpPr txBox="1">
            <a:spLocks noChangeArrowheads="1"/>
          </p:cNvSpPr>
          <p:nvPr/>
        </p:nvSpPr>
        <p:spPr bwMode="auto">
          <a:xfrm>
            <a:off x="1143000" y="0"/>
            <a:ext cx="3856038"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3.4.10  TCP Timers</a:t>
            </a:r>
          </a:p>
        </p:txBody>
      </p:sp>
      <p:sp>
        <p:nvSpPr>
          <p:cNvPr id="6155" name="Rectangle 10"/>
          <p:cNvSpPr>
            <a:spLocks noChangeArrowheads="1"/>
          </p:cNvSpPr>
          <p:nvPr/>
        </p:nvSpPr>
        <p:spPr bwMode="auto">
          <a:xfrm>
            <a:off x="381000" y="1066800"/>
            <a:ext cx="7924800" cy="954088"/>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To perform their operations smoothly, most TCP implementations use at least four timers.</a:t>
            </a:r>
          </a:p>
        </p:txBody>
      </p:sp>
      <p:sp>
        <p:nvSpPr>
          <p:cNvPr id="12" name="Rectangle 11"/>
          <p:cNvSpPr/>
          <p:nvPr/>
        </p:nvSpPr>
        <p:spPr>
          <a:xfrm>
            <a:off x="381000" y="23622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Retransmission Timer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381000" y="42418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Persistence Timer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914400" y="2870200"/>
            <a:ext cx="7831138" cy="1384300"/>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Round-Trip Time (RTT)</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Karn’s Algorithm</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Exponential Backoff</a:t>
            </a:r>
          </a:p>
        </p:txBody>
      </p:sp>
      <p:sp>
        <p:nvSpPr>
          <p:cNvPr id="15" name="Rectangle 14"/>
          <p:cNvSpPr/>
          <p:nvPr/>
        </p:nvSpPr>
        <p:spPr>
          <a:xfrm>
            <a:off x="381000" y="48768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Keepalive Timer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6" name="Rectangle 15"/>
          <p:cNvSpPr/>
          <p:nvPr/>
        </p:nvSpPr>
        <p:spPr>
          <a:xfrm>
            <a:off x="381000" y="54864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TIME-WAIT Timer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up)">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Text Box 20"/>
          <p:cNvSpPr txBox="1">
            <a:spLocks noChangeArrowheads="1"/>
          </p:cNvSpPr>
          <p:nvPr/>
        </p:nvSpPr>
        <p:spPr bwMode="auto">
          <a:xfrm>
            <a:off x="50800" y="584200"/>
            <a:ext cx="8839200" cy="3540125"/>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Let us give a hypothetical example. Figure 3.73 shows part of a connection. The figure shows the connection establishment and part of the data transfer phases.</a:t>
            </a:r>
          </a:p>
          <a:p>
            <a:pPr algn="just" eaLnBrk="0" hangingPunct="0"/>
            <a:endParaRPr lang="en-US" altLang="zh-CN" sz="2800" b="0" i="0">
              <a:latin typeface="Times New Roman" pitchFamily="18" charset="0"/>
              <a:ea typeface="SimSun" pitchFamily="2" charset="-122"/>
            </a:endParaRPr>
          </a:p>
          <a:p>
            <a:pPr algn="just" eaLnBrk="0" hangingPunct="0"/>
            <a:r>
              <a:rPr lang="en-US" altLang="zh-CN" sz="2800" i="0">
                <a:solidFill>
                  <a:srgbClr val="FF0000"/>
                </a:solidFill>
                <a:latin typeface="Times New Roman" pitchFamily="18" charset="0"/>
                <a:ea typeface="SimSun" pitchFamily="2" charset="-122"/>
              </a:rPr>
              <a:t>1. </a:t>
            </a:r>
            <a:r>
              <a:rPr lang="en-US" altLang="zh-CN" sz="2800" b="0" i="0">
                <a:latin typeface="Times New Roman" pitchFamily="18" charset="0"/>
                <a:ea typeface="SimSun" pitchFamily="2" charset="-122"/>
              </a:rPr>
              <a:t>When the SYN segment is sent, there is no value for </a:t>
            </a:r>
            <a:br>
              <a:rPr lang="en-US" altLang="zh-CN" sz="2800" b="0" i="0">
                <a:latin typeface="Times New Roman" pitchFamily="18" charset="0"/>
                <a:ea typeface="SimSun" pitchFamily="2" charset="-122"/>
              </a:rPr>
            </a:br>
            <a:r>
              <a:rPr lang="en-US" altLang="zh-CN" sz="2800" b="0" i="0">
                <a:latin typeface="Times New Roman" pitchFamily="18" charset="0"/>
                <a:ea typeface="SimSun" pitchFamily="2" charset="-122"/>
              </a:rPr>
              <a:t>       RTTM, RTTS, or RTTD. The value of RTO is set to</a:t>
            </a:r>
            <a:br>
              <a:rPr lang="en-US" altLang="zh-CN" sz="2800" b="0" i="0">
                <a:latin typeface="Times New Roman" pitchFamily="18" charset="0"/>
                <a:ea typeface="SimSun" pitchFamily="2" charset="-122"/>
              </a:rPr>
            </a:br>
            <a:r>
              <a:rPr lang="en-US" altLang="zh-CN" sz="2800" b="0" i="0">
                <a:latin typeface="Times New Roman" pitchFamily="18" charset="0"/>
                <a:ea typeface="SimSun" pitchFamily="2" charset="-122"/>
              </a:rPr>
              <a:t>       6.00 seconds. The following shows the value of these </a:t>
            </a:r>
            <a:br>
              <a:rPr lang="en-US" altLang="zh-CN" sz="2800" b="0" i="0">
                <a:latin typeface="Times New Roman" pitchFamily="18" charset="0"/>
                <a:ea typeface="SimSun" pitchFamily="2" charset="-122"/>
              </a:rPr>
            </a:br>
            <a:r>
              <a:rPr lang="en-US" altLang="zh-CN" sz="2800" b="0" i="0">
                <a:latin typeface="Times New Roman" pitchFamily="18" charset="0"/>
                <a:ea typeface="SimSun" pitchFamily="2" charset="-122"/>
              </a:rPr>
              <a:t>       variables at this moment:</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79555"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79556"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3.22</a:t>
              </a:r>
            </a:p>
          </p:txBody>
        </p:sp>
      </p:grpSp>
      <p:grpSp>
        <p:nvGrpSpPr>
          <p:cNvPr id="3" name="Group 1"/>
          <p:cNvGrpSpPr>
            <a:grpSpLocks/>
          </p:cNvGrpSpPr>
          <p:nvPr/>
        </p:nvGrpSpPr>
        <p:grpSpPr bwMode="auto">
          <a:xfrm>
            <a:off x="533400" y="4149725"/>
            <a:ext cx="5527675" cy="665163"/>
            <a:chOff x="533400" y="4149030"/>
            <a:chExt cx="5528300" cy="665080"/>
          </a:xfrm>
        </p:grpSpPr>
        <p:pic>
          <p:nvPicPr>
            <p:cNvPr id="279558" name="Picture 2"/>
            <p:cNvPicPr>
              <a:picLocks noChangeAspect="1" noChangeArrowheads="1"/>
            </p:cNvPicPr>
            <p:nvPr/>
          </p:nvPicPr>
          <p:blipFill>
            <a:blip r:embed="rId3"/>
            <a:srcRect/>
            <a:stretch>
              <a:fillRect/>
            </a:stretch>
          </p:blipFill>
          <p:spPr bwMode="auto">
            <a:xfrm>
              <a:off x="533400" y="4149030"/>
              <a:ext cx="5528300" cy="665080"/>
            </a:xfrm>
            <a:prstGeom prst="rect">
              <a:avLst/>
            </a:prstGeom>
            <a:noFill/>
            <a:ln w="9525">
              <a:noFill/>
              <a:miter lim="800000"/>
              <a:headEnd/>
              <a:tailEnd/>
            </a:ln>
          </p:spPr>
        </p:pic>
        <p:sp>
          <p:nvSpPr>
            <p:cNvPr id="279559" name="Rectangle 8"/>
            <p:cNvSpPr>
              <a:spLocks noChangeArrowheads="1"/>
            </p:cNvSpPr>
            <p:nvPr/>
          </p:nvSpPr>
          <p:spPr bwMode="auto">
            <a:xfrm>
              <a:off x="838200" y="4225977"/>
              <a:ext cx="5212080" cy="457200"/>
            </a:xfrm>
            <a:prstGeom prst="rect">
              <a:avLst/>
            </a:prstGeom>
            <a:noFill/>
            <a:ln w="57150">
              <a:solidFill>
                <a:schemeClr val="tx1"/>
              </a:solidFill>
              <a:round/>
              <a:headEnd/>
              <a:tailEnd/>
            </a:ln>
          </p:spPr>
          <p:txBody>
            <a:bodyPr/>
            <a:lstStyle/>
            <a:p>
              <a:pPr eaLnBrk="0" hangingPunct="0"/>
              <a:endParaRPr lang="en-US" altLang="zh-CN">
                <a:ea typeface="SimSun"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300">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Text Box 20"/>
          <p:cNvSpPr txBox="1">
            <a:spLocks noChangeArrowheads="1"/>
          </p:cNvSpPr>
          <p:nvPr/>
        </p:nvSpPr>
        <p:spPr bwMode="auto">
          <a:xfrm>
            <a:off x="76200" y="609600"/>
            <a:ext cx="8839200" cy="1384300"/>
          </a:xfrm>
          <a:prstGeom prst="rect">
            <a:avLst/>
          </a:prstGeom>
          <a:noFill/>
          <a:ln w="9525">
            <a:noFill/>
            <a:miter lim="800000"/>
            <a:headEnd/>
            <a:tailEnd/>
          </a:ln>
        </p:spPr>
        <p:txBody>
          <a:bodyPr>
            <a:spAutoFit/>
          </a:bodyPr>
          <a:lstStyle/>
          <a:p>
            <a:pPr algn="just" eaLnBrk="0" hangingPunct="0"/>
            <a:r>
              <a:rPr lang="en-US" altLang="zh-CN" sz="2800" i="0">
                <a:solidFill>
                  <a:srgbClr val="FF0000"/>
                </a:solidFill>
                <a:latin typeface="Times New Roman" pitchFamily="18" charset="0"/>
                <a:ea typeface="SimSun" pitchFamily="2" charset="-122"/>
              </a:rPr>
              <a:t>2. </a:t>
            </a:r>
            <a:r>
              <a:rPr lang="en-US" altLang="zh-CN" sz="2800" b="0" i="0">
                <a:latin typeface="Times New Roman" pitchFamily="18" charset="0"/>
                <a:ea typeface="SimSun" pitchFamily="2" charset="-122"/>
              </a:rPr>
              <a:t>When the SYN+ACK segment arrives, RTTM is </a:t>
            </a:r>
            <a:br>
              <a:rPr lang="en-US" altLang="zh-CN" sz="2800" b="0" i="0">
                <a:latin typeface="Times New Roman" pitchFamily="18" charset="0"/>
                <a:ea typeface="SimSun" pitchFamily="2" charset="-122"/>
              </a:rPr>
            </a:br>
            <a:r>
              <a:rPr lang="en-US" altLang="zh-CN" sz="2800" b="0" i="0">
                <a:latin typeface="Times New Roman" pitchFamily="18" charset="0"/>
                <a:ea typeface="SimSun" pitchFamily="2" charset="-122"/>
              </a:rPr>
              <a:t>       measured and is equal to 1.5 seconds. The following                                             </a:t>
            </a:r>
            <a:br>
              <a:rPr lang="en-US" altLang="zh-CN" sz="2800" b="0" i="0">
                <a:latin typeface="Times New Roman" pitchFamily="18" charset="0"/>
                <a:ea typeface="SimSun" pitchFamily="2" charset="-122"/>
              </a:rPr>
            </a:br>
            <a:r>
              <a:rPr lang="en-US" altLang="zh-CN" sz="2800" b="0" i="0">
                <a:latin typeface="Times New Roman" pitchFamily="18" charset="0"/>
                <a:ea typeface="SimSun" pitchFamily="2" charset="-122"/>
              </a:rPr>
              <a:t>       shows the values of these variables:</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81603"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81604" name="Text Box 15"/>
            <p:cNvSpPr txBox="1">
              <a:spLocks noChangeArrowheads="1"/>
            </p:cNvSpPr>
            <p:nvPr/>
          </p:nvSpPr>
          <p:spPr bwMode="auto">
            <a:xfrm>
              <a:off x="0" y="2448"/>
              <a:ext cx="3481"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3.22 (continued)</a:t>
              </a:r>
            </a:p>
          </p:txBody>
        </p:sp>
      </p:grpSp>
      <p:grpSp>
        <p:nvGrpSpPr>
          <p:cNvPr id="3" name="Group 1"/>
          <p:cNvGrpSpPr>
            <a:grpSpLocks/>
          </p:cNvGrpSpPr>
          <p:nvPr/>
        </p:nvGrpSpPr>
        <p:grpSpPr bwMode="auto">
          <a:xfrm>
            <a:off x="762000" y="2209800"/>
            <a:ext cx="6218238" cy="1714500"/>
            <a:chOff x="762000" y="2209799"/>
            <a:chExt cx="6217920" cy="1714501"/>
          </a:xfrm>
        </p:grpSpPr>
        <p:pic>
          <p:nvPicPr>
            <p:cNvPr id="281606" name="Picture 9"/>
            <p:cNvPicPr>
              <a:picLocks noChangeAspect="1" noChangeArrowheads="1"/>
            </p:cNvPicPr>
            <p:nvPr/>
          </p:nvPicPr>
          <p:blipFill>
            <a:blip r:embed="rId3"/>
            <a:srcRect/>
            <a:stretch>
              <a:fillRect/>
            </a:stretch>
          </p:blipFill>
          <p:spPr bwMode="auto">
            <a:xfrm>
              <a:off x="762000" y="2209800"/>
              <a:ext cx="6191250" cy="1714500"/>
            </a:xfrm>
            <a:prstGeom prst="rect">
              <a:avLst/>
            </a:prstGeom>
            <a:noFill/>
            <a:ln w="9525">
              <a:noFill/>
              <a:miter lim="800000"/>
              <a:headEnd/>
              <a:tailEnd/>
            </a:ln>
          </p:spPr>
        </p:pic>
        <p:sp>
          <p:nvSpPr>
            <p:cNvPr id="281607" name="Rectangle 8"/>
            <p:cNvSpPr>
              <a:spLocks noChangeArrowheads="1"/>
            </p:cNvSpPr>
            <p:nvPr/>
          </p:nvSpPr>
          <p:spPr bwMode="auto">
            <a:xfrm>
              <a:off x="762000" y="2209799"/>
              <a:ext cx="6217920" cy="1554480"/>
            </a:xfrm>
            <a:prstGeom prst="rect">
              <a:avLst/>
            </a:prstGeom>
            <a:noFill/>
            <a:ln w="57150">
              <a:solidFill>
                <a:schemeClr val="tx1"/>
              </a:solidFill>
              <a:round/>
              <a:headEnd/>
              <a:tailEnd/>
            </a:ln>
          </p:spPr>
          <p:txBody>
            <a:bodyPr/>
            <a:lstStyle/>
            <a:p>
              <a:pPr eaLnBrk="0" hangingPunct="0"/>
              <a:endParaRPr lang="en-US" altLang="zh-CN">
                <a:ea typeface="SimSun"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3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300" grpId="0"/>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Text Box 20"/>
          <p:cNvSpPr txBox="1">
            <a:spLocks noChangeArrowheads="1"/>
          </p:cNvSpPr>
          <p:nvPr/>
        </p:nvSpPr>
        <p:spPr bwMode="auto">
          <a:xfrm>
            <a:off x="76200" y="609600"/>
            <a:ext cx="8839200" cy="2678113"/>
          </a:xfrm>
          <a:prstGeom prst="rect">
            <a:avLst/>
          </a:prstGeom>
          <a:noFill/>
          <a:ln w="9525">
            <a:noFill/>
            <a:miter lim="800000"/>
            <a:headEnd/>
            <a:tailEnd/>
          </a:ln>
        </p:spPr>
        <p:txBody>
          <a:bodyPr>
            <a:spAutoFit/>
          </a:bodyPr>
          <a:lstStyle/>
          <a:p>
            <a:pPr algn="just" eaLnBrk="0" hangingPunct="0"/>
            <a:r>
              <a:rPr lang="en-US" altLang="zh-CN" sz="2800" i="0">
                <a:solidFill>
                  <a:srgbClr val="FF0000"/>
                </a:solidFill>
                <a:latin typeface="Times New Roman" pitchFamily="18" charset="0"/>
                <a:ea typeface="SimSun" pitchFamily="2" charset="-122"/>
              </a:rPr>
              <a:t>3. </a:t>
            </a:r>
            <a:r>
              <a:rPr lang="en-US" altLang="zh-CN" sz="2800" b="0" i="0">
                <a:latin typeface="Times New Roman" pitchFamily="18" charset="0"/>
                <a:ea typeface="SimSun" pitchFamily="2" charset="-122"/>
              </a:rPr>
              <a:t>When the first data segment is sent, a new RTT measurement starts. Note that the sender does not start an RTT measurement when it sends the ACK segment, because it does not consume a sequence number and there is no time-out. No RTT measurement starts for the second data segment because a measurement is already in progress. </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83651"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83652" name="Text Box 15"/>
            <p:cNvSpPr txBox="1">
              <a:spLocks noChangeArrowheads="1"/>
            </p:cNvSpPr>
            <p:nvPr/>
          </p:nvSpPr>
          <p:spPr bwMode="auto">
            <a:xfrm>
              <a:off x="0" y="2448"/>
              <a:ext cx="3481"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3.22 (continued)</a:t>
              </a:r>
            </a:p>
          </p:txBody>
        </p:sp>
      </p:grpSp>
      <p:grpSp>
        <p:nvGrpSpPr>
          <p:cNvPr id="3" name="Group 1"/>
          <p:cNvGrpSpPr>
            <a:grpSpLocks/>
          </p:cNvGrpSpPr>
          <p:nvPr/>
        </p:nvGrpSpPr>
        <p:grpSpPr bwMode="auto">
          <a:xfrm>
            <a:off x="182563" y="3733800"/>
            <a:ext cx="8580437" cy="2170113"/>
            <a:chOff x="76200" y="3733800"/>
            <a:chExt cx="8580120" cy="2170112"/>
          </a:xfrm>
        </p:grpSpPr>
        <p:pic>
          <p:nvPicPr>
            <p:cNvPr id="283654" name="Picture 2"/>
            <p:cNvPicPr>
              <a:picLocks noChangeAspect="1" noChangeArrowheads="1"/>
            </p:cNvPicPr>
            <p:nvPr/>
          </p:nvPicPr>
          <p:blipFill>
            <a:blip r:embed="rId3"/>
            <a:srcRect/>
            <a:stretch>
              <a:fillRect/>
            </a:stretch>
          </p:blipFill>
          <p:spPr bwMode="auto">
            <a:xfrm>
              <a:off x="76200" y="3733800"/>
              <a:ext cx="8534400" cy="2170112"/>
            </a:xfrm>
            <a:prstGeom prst="rect">
              <a:avLst/>
            </a:prstGeom>
            <a:noFill/>
            <a:ln w="9525">
              <a:noFill/>
              <a:miter lim="800000"/>
              <a:headEnd/>
              <a:tailEnd/>
            </a:ln>
          </p:spPr>
        </p:pic>
        <p:sp>
          <p:nvSpPr>
            <p:cNvPr id="283655" name="Rectangle 8"/>
            <p:cNvSpPr>
              <a:spLocks noChangeArrowheads="1"/>
            </p:cNvSpPr>
            <p:nvPr/>
          </p:nvSpPr>
          <p:spPr bwMode="auto">
            <a:xfrm>
              <a:off x="152400" y="3809999"/>
              <a:ext cx="8503920" cy="2011680"/>
            </a:xfrm>
            <a:prstGeom prst="rect">
              <a:avLst/>
            </a:prstGeom>
            <a:noFill/>
            <a:ln w="57150">
              <a:solidFill>
                <a:schemeClr val="tx1"/>
              </a:solidFill>
              <a:round/>
              <a:headEnd/>
              <a:tailEnd/>
            </a:ln>
          </p:spPr>
          <p:txBody>
            <a:bodyPr/>
            <a:lstStyle/>
            <a:p>
              <a:pPr eaLnBrk="0" hangingPunct="0"/>
              <a:endParaRPr lang="en-US" altLang="zh-CN">
                <a:ea typeface="SimSun"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3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3.73: </a:t>
            </a:r>
            <a:r>
              <a:rPr lang="en-US" altLang="zh-CN" sz="2000">
                <a:latin typeface="Times-BoldItalic"/>
                <a:ea typeface="SimSun" pitchFamily="2" charset="-122"/>
              </a:rPr>
              <a:t>Example 3.22</a:t>
            </a:r>
          </a:p>
        </p:txBody>
      </p:sp>
      <p:pic>
        <p:nvPicPr>
          <p:cNvPr id="104452" name="Picture 4"/>
          <p:cNvPicPr>
            <a:picLocks noChangeAspect="1" noChangeArrowheads="1"/>
          </p:cNvPicPr>
          <p:nvPr/>
        </p:nvPicPr>
        <p:blipFill>
          <a:blip r:embed="rId3"/>
          <a:srcRect/>
          <a:stretch>
            <a:fillRect/>
          </a:stretch>
        </p:blipFill>
        <p:spPr bwMode="auto">
          <a:xfrm>
            <a:off x="914400" y="1071563"/>
            <a:ext cx="7634288" cy="479583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4452"/>
                                        </p:tgtEl>
                                        <p:attrNameLst>
                                          <p:attrName>style.visibility</p:attrName>
                                        </p:attrNameLst>
                                      </p:cBhvr>
                                      <p:to>
                                        <p:strVal val="visible"/>
                                      </p:to>
                                    </p:set>
                                    <p:animEffect transition="in" filter="wipe(up)">
                                      <p:cBhvr>
                                        <p:cTn id="7" dur="3500"/>
                                        <p:tgtEl>
                                          <p:spTgt spid="1044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latin typeface="+mj-lt"/>
              </a:rPr>
              <a:t>9.1.5 Flow Control</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075743"/>
            <a:ext cx="8458200" cy="2873259"/>
          </a:xfrm>
        </p:spPr>
        <p:txBody>
          <a:bodyPr/>
          <a:lstStyle/>
          <a:p>
            <a:pPr>
              <a:buFont typeface="Wingdings" pitchFamily="2" charset="2"/>
              <a:buChar char="ü"/>
            </a:pPr>
            <a:r>
              <a:rPr lang="en-US" dirty="0" smtClean="0"/>
              <a:t>The transport layer manages the rate of data transmission between sender and receiver to prevent the receiver from being overwhelmed with more data than it can handle, preventing potential data loss and ensuring efficient communication.</a:t>
            </a:r>
          </a:p>
          <a:p>
            <a:pPr>
              <a:buFont typeface="Wingdings" pitchFamily="2" charset="2"/>
              <a:buChar char="ü"/>
            </a:pPr>
            <a:r>
              <a:rPr lang="en-US" dirty="0" smtClean="0"/>
              <a:t>If </a:t>
            </a:r>
            <a:r>
              <a:rPr lang="en-US" dirty="0"/>
              <a:t>the items are produced faster than they can be consumed, the consumer can be overwhelmed and may need to discard some items. </a:t>
            </a:r>
            <a:endParaRPr lang="en-US" dirty="0" smtClean="0"/>
          </a:p>
        </p:txBody>
      </p:sp>
      <p:sp>
        <p:nvSpPr>
          <p:cNvPr id="4" name="Slide Number Placeholder 3">
            <a:extLst>
              <a:ext uri="{FF2B5EF4-FFF2-40B4-BE49-F238E27FC236}">
                <a16:creationId xmlns:a16="http://schemas.microsoft.com/office/drawing/2014/main" xmlns="" id="{406609ED-3F07-4501-94BB-CEE6A74EDF21}"/>
              </a:ext>
            </a:extLst>
          </p:cNvPr>
          <p:cNvSpPr>
            <a:spLocks noGrp="1"/>
          </p:cNvSpPr>
          <p:nvPr>
            <p:ph type="sldNum" sz="quarter" idx="10"/>
          </p:nvPr>
        </p:nvSpPr>
        <p:spPr/>
        <p:txBody>
          <a:bodyPr/>
          <a:lstStyle/>
          <a:p>
            <a:fld id="{68151E55-6873-49E2-B8D5-2F265E6F1973}" type="slidenum">
              <a:rPr lang="en-US" smtClean="0">
                <a:latin typeface="+mj-lt"/>
              </a:rPr>
              <a:pPr/>
              <a:t>15</a:t>
            </a:fld>
            <a:endParaRPr lang="en-US">
              <a:latin typeface="+mj-lt"/>
            </a:endParaRPr>
          </a:p>
        </p:txBody>
      </p:sp>
    </p:spTree>
    <p:extLst>
      <p:ext uri="{BB962C8B-B14F-4D97-AF65-F5344CB8AC3E}">
        <p14:creationId xmlns:p14="http://schemas.microsoft.com/office/powerpoint/2010/main" xmlns="" val="253894706"/>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5" name="Text Box 20"/>
          <p:cNvSpPr txBox="1">
            <a:spLocks noChangeArrowheads="1"/>
          </p:cNvSpPr>
          <p:nvPr/>
        </p:nvSpPr>
        <p:spPr bwMode="auto">
          <a:xfrm>
            <a:off x="76200" y="609600"/>
            <a:ext cx="8839200" cy="3540125"/>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3.74 is a continuation of the previous example. There is retransmission and Karn’s algorithm is applied. The first segment in the figure is sent, but lost. The RTO timer expires after 4.74 seconds. The segment is retransmitted and the timer is set to 9.48, twice the previous value of RTO. This time an ACK is received before the time-out. We wait until we send a new segment and receive the ACK for it before recalculating the RTO (Karn’s algorithm).</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287747"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287748"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3.23</a:t>
              </a:r>
            </a:p>
          </p:txBody>
        </p:sp>
      </p:gr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3.74: </a:t>
            </a:r>
            <a:r>
              <a:rPr lang="en-US" altLang="zh-CN" sz="2000">
                <a:latin typeface="Times-BoldItalic"/>
                <a:ea typeface="SimSun" pitchFamily="2" charset="-122"/>
              </a:rPr>
              <a:t>Example 3.23</a:t>
            </a:r>
          </a:p>
        </p:txBody>
      </p:sp>
      <p:pic>
        <p:nvPicPr>
          <p:cNvPr id="105476" name="Picture 4"/>
          <p:cNvPicPr>
            <a:picLocks noChangeAspect="1" noChangeArrowheads="1"/>
          </p:cNvPicPr>
          <p:nvPr/>
        </p:nvPicPr>
        <p:blipFill>
          <a:blip r:embed="rId3"/>
          <a:srcRect/>
          <a:stretch>
            <a:fillRect/>
          </a:stretch>
        </p:blipFill>
        <p:spPr bwMode="auto">
          <a:xfrm>
            <a:off x="782638" y="1295400"/>
            <a:ext cx="7904162" cy="4811713"/>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5476"/>
                                        </p:tgtEl>
                                        <p:attrNameLst>
                                          <p:attrName>style.visibility</p:attrName>
                                        </p:attrNameLst>
                                      </p:cBhvr>
                                      <p:to>
                                        <p:strVal val="visible"/>
                                      </p:to>
                                    </p:set>
                                    <p:animEffect transition="in" filter="wipe(up)">
                                      <p:cBhvr>
                                        <p:cTn id="7" dur="4000"/>
                                        <p:tgtEl>
                                          <p:spTgt spid="1054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1"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2"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3"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4"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5"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6"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7"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291848" name="Text Box 9"/>
          <p:cNvSpPr txBox="1">
            <a:spLocks noChangeArrowheads="1"/>
          </p:cNvSpPr>
          <p:nvPr/>
        </p:nvSpPr>
        <p:spPr bwMode="auto">
          <a:xfrm>
            <a:off x="1143000" y="0"/>
            <a:ext cx="3032125"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3.4.11  Options</a:t>
            </a:r>
          </a:p>
        </p:txBody>
      </p:sp>
      <p:sp>
        <p:nvSpPr>
          <p:cNvPr id="6155" name="Rectangle 10"/>
          <p:cNvSpPr>
            <a:spLocks noChangeArrowheads="1"/>
          </p:cNvSpPr>
          <p:nvPr/>
        </p:nvSpPr>
        <p:spPr bwMode="auto">
          <a:xfrm>
            <a:off x="381000" y="1293813"/>
            <a:ext cx="7924800" cy="2246312"/>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The TCP header can have up to 40 bytes of optional information. Options convey additional information to the destination or align other options. These option are included on the book website for further reference.</a:t>
            </a: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93890" name="Rectangle 21"/>
          <p:cNvSpPr>
            <a:spLocks noChangeArrowheads="1"/>
          </p:cNvSpPr>
          <p:nvPr/>
        </p:nvSpPr>
        <p:spPr bwMode="auto">
          <a:xfrm>
            <a:off x="0" y="0"/>
            <a:ext cx="9144000" cy="584200"/>
          </a:xfrm>
          <a:prstGeom prst="rect">
            <a:avLst/>
          </a:prstGeom>
          <a:solidFill>
            <a:srgbClr val="7030A0"/>
          </a:solidFill>
          <a:ln w="9525">
            <a:noFill/>
            <a:miter lim="800000"/>
            <a:headEnd/>
            <a:tailEnd/>
          </a:ln>
        </p:spPr>
        <p:txBody>
          <a:bodyPr>
            <a:spAutoFit/>
          </a:bodyPr>
          <a:lstStyle/>
          <a:p>
            <a:pPr eaLnBrk="0" hangingPunct="0"/>
            <a:r>
              <a:rPr lang="en-US" altLang="en-US" i="0">
                <a:solidFill>
                  <a:schemeClr val="bg1"/>
                </a:solidFill>
                <a:latin typeface="Arial" pitchFamily="34" charset="0"/>
              </a:rPr>
              <a:t>Chapter 3: Summary</a:t>
            </a:r>
            <a:endParaRPr lang="en-US" altLang="zh-CN" i="0">
              <a:solidFill>
                <a:schemeClr val="bg1"/>
              </a:solidFill>
              <a:latin typeface="Arial" pitchFamily="34" charset="0"/>
              <a:ea typeface="SimSun" pitchFamily="2" charset="-122"/>
            </a:endParaRPr>
          </a:p>
        </p:txBody>
      </p:sp>
      <p:sp>
        <p:nvSpPr>
          <p:cNvPr id="861215" name="Rectangle 31"/>
          <p:cNvSpPr>
            <a:spLocks noChangeArrowheads="1"/>
          </p:cNvSpPr>
          <p:nvPr/>
        </p:nvSpPr>
        <p:spPr bwMode="auto">
          <a:xfrm>
            <a:off x="152400" y="1447800"/>
            <a:ext cx="8991600" cy="601663"/>
          </a:xfrm>
          <a:prstGeom prst="rect">
            <a:avLst/>
          </a:prstGeom>
          <a:noFill/>
          <a:ln w="9525">
            <a:noFill/>
            <a:miter lim="800000"/>
          </a:ln>
          <a:effectLst/>
        </p:spPr>
        <p:txBody>
          <a:bodyPr/>
          <a:lstStyle/>
          <a:p>
            <a:pPr eaLnBrk="0" hangingPunct="0">
              <a:lnSpc>
                <a:spcPct val="150000"/>
              </a:lnSpc>
              <a:defRPr/>
            </a:pPr>
            <a:endParaRPr>
              <a:latin typeface="Baby Kruffy" pitchFamily="2" charset="0"/>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Aharoni" pitchFamily="2" charset="-79"/>
              <a:cs typeface="Aharoni" pitchFamily="2" charset="-79"/>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Times"/>
            </a:endParaRPr>
          </a:p>
          <a:p>
            <a:pPr marL="457200" indent="-457200" algn="just" eaLnBrk="0" hangingPunct="0">
              <a:lnSpc>
                <a:spcPct val="150000"/>
              </a:lnSpc>
              <a:spcBef>
                <a:spcPct val="50000"/>
              </a:spcBef>
              <a:buClr>
                <a:schemeClr val="hlink"/>
              </a:buClr>
              <a:defRPr/>
            </a:pPr>
            <a: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t/>
            </a:r>
            <a:b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br>
            <a:endPar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endParaRPr>
          </a:p>
        </p:txBody>
      </p:sp>
      <p:sp>
        <p:nvSpPr>
          <p:cNvPr id="14" name="Rectangle 7"/>
          <p:cNvSpPr>
            <a:spLocks noChangeArrowheads="1"/>
          </p:cNvSpPr>
          <p:nvPr/>
        </p:nvSpPr>
        <p:spPr bwMode="auto">
          <a:xfrm>
            <a:off x="152400" y="1219200"/>
            <a:ext cx="8516938" cy="5562600"/>
          </a:xfrm>
          <a:prstGeom prst="rect">
            <a:avLst/>
          </a:prstGeom>
          <a:noFill/>
          <a:ln w="9525">
            <a:noFill/>
            <a:miter lim="800000"/>
            <a:headEnd/>
            <a:tailEnd/>
          </a:ln>
        </p:spPr>
        <p:txBody>
          <a:bodyPr/>
          <a:lstStyle/>
          <a:p>
            <a:pPr marL="342900" indent="-342900" algn="just" eaLnBrk="0" hangingPunct="0">
              <a:spcBef>
                <a:spcPct val="50000"/>
              </a:spcBef>
              <a:spcAft>
                <a:spcPct val="50000"/>
              </a:spcAft>
              <a:buClr>
                <a:schemeClr val="folHlink"/>
              </a:buClr>
              <a:buFont typeface="Wingdings" pitchFamily="2" charset="2"/>
              <a:buChar char="q"/>
            </a:pPr>
            <a:r>
              <a:rPr lang="en-US" altLang="zh-CN" sz="2400">
                <a:solidFill>
                  <a:srgbClr val="002060"/>
                </a:solidFill>
                <a:latin typeface="Times New Roman" pitchFamily="18" charset="0"/>
                <a:ea typeface="SimSun" pitchFamily="2" charset="-122"/>
              </a:rPr>
              <a:t>The main duty of a transport-layer protocol is to provide process-to-process communication. To define the processes, we need port numbers. The client program defines itself with an ephemeral port number. The server defines itself with a well-known port number. To send a message from one process to another, the transport-layer protocol encapsulates and decapsulates messages. Flow control balances the exchange of data items between a producer and a consumer. A transport-layer protocol can provide two types of services: connectionless and connection-oriented. In a connectionless service, the sender sends packets to the receiver without any connection establishment. In a connection-oriented service, the client and the server first need to establish a connection between themselves.</a:t>
            </a:r>
          </a:p>
        </p:txBody>
      </p:sp>
    </p:spTree>
  </p:cSld>
  <p:clrMapOvr>
    <a:overrideClrMapping bg1="lt1" tx1="dk1" bg2="lt2" tx2="dk2" accent1="accent1" accent2="accent2" accent3="accent3" accent4="accent4" accent5="accent5" accent6="accent6" hlink="hlink" folHlink="folHlink"/>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95938" name="Rectangle 21"/>
          <p:cNvSpPr>
            <a:spLocks noChangeArrowheads="1"/>
          </p:cNvSpPr>
          <p:nvPr/>
        </p:nvSpPr>
        <p:spPr bwMode="auto">
          <a:xfrm>
            <a:off x="0" y="0"/>
            <a:ext cx="9144000" cy="584200"/>
          </a:xfrm>
          <a:prstGeom prst="rect">
            <a:avLst/>
          </a:prstGeom>
          <a:solidFill>
            <a:srgbClr val="7030A0"/>
          </a:solidFill>
          <a:ln w="9525">
            <a:noFill/>
            <a:miter lim="800000"/>
            <a:headEnd/>
            <a:tailEnd/>
          </a:ln>
        </p:spPr>
        <p:txBody>
          <a:bodyPr>
            <a:spAutoFit/>
          </a:bodyPr>
          <a:lstStyle/>
          <a:p>
            <a:pPr eaLnBrk="0" hangingPunct="0"/>
            <a:r>
              <a:rPr lang="en-US" altLang="en-US" i="0">
                <a:solidFill>
                  <a:schemeClr val="bg1"/>
                </a:solidFill>
                <a:latin typeface="Arial" pitchFamily="34" charset="0"/>
              </a:rPr>
              <a:t>Chapter 3: Summary (continued)</a:t>
            </a:r>
            <a:endParaRPr lang="en-US" altLang="zh-CN" i="0">
              <a:solidFill>
                <a:schemeClr val="bg1"/>
              </a:solidFill>
              <a:latin typeface="Arial" pitchFamily="34" charset="0"/>
              <a:ea typeface="SimSun" pitchFamily="2" charset="-122"/>
            </a:endParaRPr>
          </a:p>
        </p:txBody>
      </p:sp>
      <p:sp>
        <p:nvSpPr>
          <p:cNvPr id="861215" name="Rectangle 31"/>
          <p:cNvSpPr>
            <a:spLocks noChangeArrowheads="1"/>
          </p:cNvSpPr>
          <p:nvPr/>
        </p:nvSpPr>
        <p:spPr bwMode="auto">
          <a:xfrm>
            <a:off x="152400" y="1447800"/>
            <a:ext cx="8991600" cy="601663"/>
          </a:xfrm>
          <a:prstGeom prst="rect">
            <a:avLst/>
          </a:prstGeom>
          <a:noFill/>
          <a:ln w="9525">
            <a:noFill/>
            <a:miter lim="800000"/>
          </a:ln>
          <a:effectLst/>
        </p:spPr>
        <p:txBody>
          <a:bodyPr/>
          <a:lstStyle/>
          <a:p>
            <a:pPr eaLnBrk="0" hangingPunct="0">
              <a:lnSpc>
                <a:spcPct val="150000"/>
              </a:lnSpc>
              <a:defRPr/>
            </a:pPr>
            <a:endParaRPr>
              <a:latin typeface="Baby Kruffy" pitchFamily="2" charset="0"/>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Aharoni" pitchFamily="2" charset="-79"/>
              <a:cs typeface="Aharoni" pitchFamily="2" charset="-79"/>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Times"/>
            </a:endParaRPr>
          </a:p>
          <a:p>
            <a:pPr marL="457200" indent="-457200" algn="just" eaLnBrk="0" hangingPunct="0">
              <a:lnSpc>
                <a:spcPct val="150000"/>
              </a:lnSpc>
              <a:spcBef>
                <a:spcPct val="50000"/>
              </a:spcBef>
              <a:buClr>
                <a:schemeClr val="hlink"/>
              </a:buClr>
              <a:defRPr/>
            </a:pPr>
            <a: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t/>
            </a:r>
            <a:b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br>
            <a:endPar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endParaRPr>
          </a:p>
        </p:txBody>
      </p:sp>
      <p:sp>
        <p:nvSpPr>
          <p:cNvPr id="14" name="Rectangle 7"/>
          <p:cNvSpPr>
            <a:spLocks noChangeArrowheads="1"/>
          </p:cNvSpPr>
          <p:nvPr/>
        </p:nvSpPr>
        <p:spPr bwMode="auto">
          <a:xfrm>
            <a:off x="152400" y="1219200"/>
            <a:ext cx="8516938" cy="5562600"/>
          </a:xfrm>
          <a:prstGeom prst="rect">
            <a:avLst/>
          </a:prstGeom>
          <a:noFill/>
          <a:ln w="9525">
            <a:noFill/>
            <a:miter lim="800000"/>
            <a:headEnd/>
            <a:tailEnd/>
          </a:ln>
        </p:spPr>
        <p:txBody>
          <a:bodyPr/>
          <a:lstStyle/>
          <a:p>
            <a:pPr marL="342900" indent="-342900" algn="just" eaLnBrk="0" hangingPunct="0">
              <a:spcBef>
                <a:spcPct val="50000"/>
              </a:spcBef>
              <a:spcAft>
                <a:spcPct val="50000"/>
              </a:spcAft>
              <a:buClr>
                <a:schemeClr val="folHlink"/>
              </a:buClr>
              <a:buFont typeface="Wingdings" pitchFamily="2" charset="2"/>
              <a:buChar char="q"/>
            </a:pPr>
            <a:r>
              <a:rPr lang="en-US" altLang="zh-CN" sz="2400">
                <a:solidFill>
                  <a:srgbClr val="002060"/>
                </a:solidFill>
                <a:latin typeface="Times New Roman" pitchFamily="18" charset="0"/>
                <a:ea typeface="SimSun" pitchFamily="2" charset="-122"/>
              </a:rPr>
              <a:t>We have discussed several common transport-layer protocols in this chapter. The Stop-and-Wait protocol provides both flow and error control, but is inefficient. The Go-Back-N protocol is the more efficient version of the Stop-and-Wait protocol and takes advantage of pipelining. The Selective-Repeat protocol, a modification of the Go-Back-N protocol, is better suited to handle packet loss. All of these protocols can be implemented bidirectionally using piggybacking.</a:t>
            </a:r>
          </a:p>
          <a:p>
            <a:pPr marL="342900" indent="-342900" algn="just" eaLnBrk="0" hangingPunct="0">
              <a:spcBef>
                <a:spcPct val="50000"/>
              </a:spcBef>
              <a:spcAft>
                <a:spcPct val="50000"/>
              </a:spcAft>
              <a:buClr>
                <a:schemeClr val="folHlink"/>
              </a:buClr>
              <a:buFont typeface="Wingdings" pitchFamily="2" charset="2"/>
              <a:buChar char="q"/>
            </a:pPr>
            <a:r>
              <a:rPr lang="en-US" altLang="zh-CN" sz="2400">
                <a:solidFill>
                  <a:srgbClr val="002060"/>
                </a:solidFill>
                <a:latin typeface="Times New Roman" pitchFamily="18" charset="0"/>
                <a:ea typeface="SimSun" pitchFamily="2" charset="-122"/>
              </a:rPr>
              <a:t> UDP is a transport protocol that creates a process-to-process communication. UDP is a (mostly) unreliable and connectionless protocol that requires little overhead and offers fast delivery. The UDP packet is called a user datagram.</a:t>
            </a:r>
          </a:p>
        </p:txBody>
      </p:sp>
    </p:spTree>
  </p:cSld>
  <p:clrMapOvr>
    <a:overrideClrMapping bg1="lt1" tx1="dk1" bg2="lt2" tx2="dk2" accent1="accent1" accent2="accent2" accent3="accent3" accent4="accent4" accent5="accent5" accent6="accent6" hlink="hlink" folHlink="folHlink"/>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97986" name="Rectangle 21"/>
          <p:cNvSpPr>
            <a:spLocks noChangeArrowheads="1"/>
          </p:cNvSpPr>
          <p:nvPr/>
        </p:nvSpPr>
        <p:spPr bwMode="auto">
          <a:xfrm>
            <a:off x="0" y="0"/>
            <a:ext cx="9144000" cy="584200"/>
          </a:xfrm>
          <a:prstGeom prst="rect">
            <a:avLst/>
          </a:prstGeom>
          <a:solidFill>
            <a:srgbClr val="7030A0"/>
          </a:solidFill>
          <a:ln w="9525">
            <a:noFill/>
            <a:miter lim="800000"/>
            <a:headEnd/>
            <a:tailEnd/>
          </a:ln>
        </p:spPr>
        <p:txBody>
          <a:bodyPr>
            <a:spAutoFit/>
          </a:bodyPr>
          <a:lstStyle/>
          <a:p>
            <a:pPr eaLnBrk="0" hangingPunct="0"/>
            <a:r>
              <a:rPr lang="en-US" altLang="en-US" i="0">
                <a:solidFill>
                  <a:schemeClr val="bg1"/>
                </a:solidFill>
                <a:latin typeface="Arial" pitchFamily="34" charset="0"/>
              </a:rPr>
              <a:t>Chapter 3: Summary (continued)</a:t>
            </a:r>
            <a:endParaRPr lang="en-US" altLang="zh-CN" i="0">
              <a:solidFill>
                <a:schemeClr val="bg1"/>
              </a:solidFill>
              <a:latin typeface="Arial" pitchFamily="34" charset="0"/>
              <a:ea typeface="SimSun" pitchFamily="2" charset="-122"/>
            </a:endParaRPr>
          </a:p>
        </p:txBody>
      </p:sp>
      <p:sp>
        <p:nvSpPr>
          <p:cNvPr id="861215" name="Rectangle 31"/>
          <p:cNvSpPr>
            <a:spLocks noChangeArrowheads="1"/>
          </p:cNvSpPr>
          <p:nvPr/>
        </p:nvSpPr>
        <p:spPr bwMode="auto">
          <a:xfrm>
            <a:off x="152400" y="1447800"/>
            <a:ext cx="8991600" cy="601663"/>
          </a:xfrm>
          <a:prstGeom prst="rect">
            <a:avLst/>
          </a:prstGeom>
          <a:noFill/>
          <a:ln w="9525">
            <a:noFill/>
            <a:miter lim="800000"/>
          </a:ln>
          <a:effectLst/>
        </p:spPr>
        <p:txBody>
          <a:bodyPr/>
          <a:lstStyle/>
          <a:p>
            <a:pPr eaLnBrk="0" hangingPunct="0">
              <a:lnSpc>
                <a:spcPct val="150000"/>
              </a:lnSpc>
              <a:defRPr/>
            </a:pPr>
            <a:endParaRPr>
              <a:latin typeface="Baby Kruffy" pitchFamily="2" charset="0"/>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Aharoni" pitchFamily="2" charset="-79"/>
              <a:cs typeface="Aharoni" pitchFamily="2" charset="-79"/>
            </a:endParaRPr>
          </a:p>
          <a:p>
            <a:pPr algn="just" eaLnBrk="0" hangingPunct="0">
              <a:lnSpc>
                <a:spcPct val="150000"/>
              </a:lnSpc>
              <a:defRPr/>
            </a:pPr>
            <a:endParaRPr lang="en-US" sz="2400" dirty="0">
              <a:solidFill>
                <a:srgbClr val="FF0000"/>
              </a:solidFill>
              <a:effectLst>
                <a:outerShdw blurRad="38100" dist="38100" dir="2700000" algn="tl">
                  <a:srgbClr val="000000">
                    <a:alpha val="43137"/>
                  </a:srgbClr>
                </a:outerShdw>
              </a:effectLst>
              <a:latin typeface="Times"/>
            </a:endParaRPr>
          </a:p>
          <a:p>
            <a:pPr marL="457200" indent="-457200" algn="just" eaLnBrk="0" hangingPunct="0">
              <a:lnSpc>
                <a:spcPct val="150000"/>
              </a:lnSpc>
              <a:spcBef>
                <a:spcPct val="50000"/>
              </a:spcBef>
              <a:buClr>
                <a:schemeClr val="hlink"/>
              </a:buClr>
              <a:defRPr/>
            </a:pPr>
            <a: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t/>
            </a:r>
            <a:br>
              <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rPr>
            </a:br>
            <a:endParaRPr lang="en-US" sz="2400" i="0" dirty="0">
              <a:solidFill>
                <a:srgbClr val="FF0000"/>
              </a:solidFill>
              <a:effectLst>
                <a:outerShdw blurRad="38100" dist="38100" dir="2700000" algn="tl">
                  <a:srgbClr val="000000">
                    <a:alpha val="43137"/>
                  </a:srgbClr>
                </a:outerShdw>
              </a:effectLst>
              <a:latin typeface="Palatino" pitchFamily="18" charset="0"/>
              <a:ea typeface="Adobe Fangsong Std R" pitchFamily="18" charset="-128"/>
              <a:cs typeface="Adobe Arabic" pitchFamily="18" charset="-78"/>
            </a:endParaRPr>
          </a:p>
        </p:txBody>
      </p:sp>
      <p:sp>
        <p:nvSpPr>
          <p:cNvPr id="14" name="Rectangle 7"/>
          <p:cNvSpPr>
            <a:spLocks noChangeArrowheads="1"/>
          </p:cNvSpPr>
          <p:nvPr/>
        </p:nvSpPr>
        <p:spPr bwMode="auto">
          <a:xfrm>
            <a:off x="152400" y="1219200"/>
            <a:ext cx="8516938" cy="5562600"/>
          </a:xfrm>
          <a:prstGeom prst="rect">
            <a:avLst/>
          </a:prstGeom>
          <a:noFill/>
          <a:ln w="9525">
            <a:noFill/>
            <a:miter lim="800000"/>
            <a:headEnd/>
            <a:tailEnd/>
          </a:ln>
        </p:spPr>
        <p:txBody>
          <a:bodyPr/>
          <a:lstStyle/>
          <a:p>
            <a:pPr marL="342900" indent="-342900" algn="just" eaLnBrk="0" hangingPunct="0">
              <a:spcBef>
                <a:spcPct val="50000"/>
              </a:spcBef>
              <a:spcAft>
                <a:spcPct val="50000"/>
              </a:spcAft>
              <a:buClr>
                <a:schemeClr val="folHlink"/>
              </a:buClr>
              <a:buFont typeface="Wingdings" pitchFamily="2" charset="2"/>
              <a:buChar char="q"/>
            </a:pPr>
            <a:r>
              <a:rPr lang="en-US" altLang="zh-CN" sz="2400">
                <a:solidFill>
                  <a:srgbClr val="002060"/>
                </a:solidFill>
                <a:latin typeface="Times New Roman" pitchFamily="18" charset="0"/>
                <a:ea typeface="SimSun" pitchFamily="2" charset="-122"/>
              </a:rPr>
              <a:t>Transmission Control Protocol (TCP) is another transport-layer protocol in the TCP/IP protocol suite. TCP provides process-to-process, full-duplex, and connection-oriented service. The unit of data transfer between two devices using TCP software is called a segment. A TCP connection consists of three phases: connection establishment, data transfer, and connection termination. TCP software is normally implemented as a finite state machine (FSM).</a:t>
            </a:r>
          </a:p>
        </p:txBody>
      </p:sp>
    </p:spTree>
  </p:cSld>
  <p:clrMapOvr>
    <a:overrideClrMapping bg1="lt1" tx1="dk1" bg2="lt2" tx2="dk2" accent1="accent1" accent2="accent2" accent3="accent3" accent4="accent4" accent5="accent5" accent6="accent6" hlink="hlink" folHlink="folHlink"/>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sz="3200" dirty="0">
                <a:solidFill>
                  <a:schemeClr val="tx1"/>
                </a:solidFill>
                <a:latin typeface="+mj-lt"/>
              </a:rPr>
              <a:t>Pushing and Pooling</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12755" y="1015453"/>
            <a:ext cx="8458200" cy="2833066"/>
          </a:xfrm>
        </p:spPr>
        <p:txBody>
          <a:bodyPr/>
          <a:lstStyle/>
          <a:p>
            <a:r>
              <a:rPr lang="en-US" dirty="0"/>
              <a:t>Delivery of items from a producer to a consumer can occur in one of two ways: </a:t>
            </a:r>
            <a:r>
              <a:rPr lang="en-US" dirty="0">
                <a:solidFill>
                  <a:srgbClr val="FF0000"/>
                </a:solidFill>
              </a:rPr>
              <a:t>pushing or pulling</a:t>
            </a:r>
            <a:r>
              <a:rPr lang="en-US" dirty="0"/>
              <a:t>. </a:t>
            </a:r>
            <a:endParaRPr lang="en-US" dirty="0" smtClean="0"/>
          </a:p>
          <a:p>
            <a:r>
              <a:rPr lang="en-US" dirty="0" smtClean="0"/>
              <a:t>If </a:t>
            </a:r>
            <a:r>
              <a:rPr lang="en-US" dirty="0"/>
              <a:t>the </a:t>
            </a:r>
            <a:r>
              <a:rPr lang="en-US" dirty="0">
                <a:solidFill>
                  <a:srgbClr val="FF0000"/>
                </a:solidFill>
              </a:rPr>
              <a:t>sender delivers items whenever they are produced without a prior request from the consumer</a:t>
            </a:r>
            <a:r>
              <a:rPr lang="en-US" dirty="0"/>
              <a:t>, the delivery is referred to as </a:t>
            </a:r>
            <a:r>
              <a:rPr lang="en-US" b="1" dirty="0"/>
              <a:t>pushing</a:t>
            </a:r>
            <a:r>
              <a:rPr lang="en-US" dirty="0"/>
              <a:t>. </a:t>
            </a:r>
            <a:endParaRPr lang="en-US" dirty="0" smtClean="0"/>
          </a:p>
          <a:p>
            <a:r>
              <a:rPr lang="en-US" dirty="0" smtClean="0"/>
              <a:t>If </a:t>
            </a:r>
            <a:r>
              <a:rPr lang="en-US" dirty="0"/>
              <a:t>the </a:t>
            </a:r>
            <a:r>
              <a:rPr lang="en-US" dirty="0">
                <a:solidFill>
                  <a:srgbClr val="FF0000"/>
                </a:solidFill>
              </a:rPr>
              <a:t>producer delivers the items after the consumer has requested them,</a:t>
            </a:r>
            <a:r>
              <a:rPr lang="en-US" dirty="0"/>
              <a:t> the delivery is referred to as </a:t>
            </a:r>
            <a:r>
              <a:rPr lang="en-US" b="1" dirty="0" smtClean="0"/>
              <a:t>pulling.</a:t>
            </a:r>
            <a:endParaRPr lang="en-US" dirty="0"/>
          </a:p>
        </p:txBody>
      </p:sp>
      <p:sp>
        <p:nvSpPr>
          <p:cNvPr id="4" name="Slide Number Placeholder 3">
            <a:extLst>
              <a:ext uri="{FF2B5EF4-FFF2-40B4-BE49-F238E27FC236}">
                <a16:creationId xmlns:a16="http://schemas.microsoft.com/office/drawing/2014/main" xmlns="" id="{406609ED-3F07-4501-94BB-CEE6A74EDF21}"/>
              </a:ext>
            </a:extLst>
          </p:cNvPr>
          <p:cNvSpPr>
            <a:spLocks noGrp="1"/>
          </p:cNvSpPr>
          <p:nvPr>
            <p:ph type="sldNum" sz="quarter" idx="10"/>
          </p:nvPr>
        </p:nvSpPr>
        <p:spPr/>
        <p:txBody>
          <a:bodyPr/>
          <a:lstStyle/>
          <a:p>
            <a:fld id="{68151E55-6873-49E2-B8D5-2F265E6F1973}" type="slidenum">
              <a:rPr lang="en-US" smtClean="0">
                <a:latin typeface="+mj-lt"/>
              </a:rPr>
              <a:pPr/>
              <a:t>16</a:t>
            </a:fld>
            <a:endParaRPr lang="en-US">
              <a:latin typeface="+mj-lt"/>
            </a:endParaRPr>
          </a:p>
        </p:txBody>
      </p:sp>
      <p:pic>
        <p:nvPicPr>
          <p:cNvPr id="5" name="Picture 2" descr="An illustration shows a. pushing and b. pulling.">
            <a:extLst>
              <a:ext uri="{FF2B5EF4-FFF2-40B4-BE49-F238E27FC236}">
                <a16:creationId xmlns:a16="http://schemas.microsoft.com/office/drawing/2014/main" xmlns="" id="{21EE5301-194D-4F24-9155-DB91094A936A}"/>
              </a:ext>
            </a:extLst>
          </p:cNvPr>
          <p:cNvPicPr>
            <a:picLocks noChangeAspect="1" noChangeArrowheads="1"/>
          </p:cNvPicPr>
          <p:nvPr/>
        </p:nvPicPr>
        <p:blipFill>
          <a:blip r:embed="rId2"/>
          <a:stretch>
            <a:fillRect/>
          </a:stretch>
        </p:blipFill>
        <p:spPr bwMode="auto">
          <a:xfrm>
            <a:off x="237685" y="4027227"/>
            <a:ext cx="8286792" cy="16459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Rectangle 5"/>
          <p:cNvSpPr/>
          <p:nvPr/>
        </p:nvSpPr>
        <p:spPr>
          <a:xfrm>
            <a:off x="2671350" y="5836809"/>
            <a:ext cx="3038011" cy="369332"/>
          </a:xfrm>
          <a:prstGeom prst="rect">
            <a:avLst/>
          </a:prstGeom>
        </p:spPr>
        <p:txBody>
          <a:bodyPr wrap="none">
            <a:spAutoFit/>
          </a:bodyPr>
          <a:lstStyle/>
          <a:p>
            <a:r>
              <a:rPr lang="en-US" altLang="en-US" dirty="0" smtClean="0"/>
              <a:t>Figure 9.9 Pushing and pulling</a:t>
            </a:r>
            <a:endParaRPr lang="en-US" dirty="0"/>
          </a:p>
        </p:txBody>
      </p:sp>
    </p:spTree>
    <p:extLst>
      <p:ext uri="{BB962C8B-B14F-4D97-AF65-F5344CB8AC3E}">
        <p14:creationId xmlns:p14="http://schemas.microsoft.com/office/powerpoint/2010/main" xmlns="" val="9851933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212271" y="204316"/>
            <a:ext cx="8458200" cy="428730"/>
          </a:xfrm>
        </p:spPr>
        <p:txBody>
          <a:bodyPr/>
          <a:lstStyle/>
          <a:p>
            <a:r>
              <a:rPr lang="en-US" altLang="en-US" dirty="0" smtClean="0">
                <a:solidFill>
                  <a:schemeClr val="tx1"/>
                </a:solidFill>
              </a:rPr>
              <a:t>Flow </a:t>
            </a:r>
            <a:r>
              <a:rPr lang="en-US" altLang="en-US" dirty="0">
                <a:solidFill>
                  <a:schemeClr val="tx1"/>
                </a:solidFill>
              </a:rPr>
              <a:t>control at the transport layer</a:t>
            </a:r>
          </a:p>
        </p:txBody>
      </p:sp>
      <p:pic>
        <p:nvPicPr>
          <p:cNvPr id="9" name="Picture 2" descr="An illustration of flow control.">
            <a:extLst>
              <a:ext uri="{FF2B5EF4-FFF2-40B4-BE49-F238E27FC236}">
                <a16:creationId xmlns:a16="http://schemas.microsoft.com/office/drawing/2014/main" xmlns="" id="{B440FC50-58EC-49A2-816B-67DC5B91D904}"/>
              </a:ext>
            </a:extLst>
          </p:cNvPr>
          <p:cNvPicPr>
            <a:picLocks noChangeAspect="1" noChangeArrowheads="1"/>
          </p:cNvPicPr>
          <p:nvPr/>
        </p:nvPicPr>
        <p:blipFill>
          <a:blip r:embed="rId2"/>
          <a:stretch>
            <a:fillRect/>
          </a:stretch>
        </p:blipFill>
        <p:spPr bwMode="auto">
          <a:xfrm>
            <a:off x="472273" y="737172"/>
            <a:ext cx="8098972" cy="40707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17</a:t>
            </a:fld>
            <a:endParaRPr lang="en-US"/>
          </a:p>
        </p:txBody>
      </p:sp>
      <p:sp>
        <p:nvSpPr>
          <p:cNvPr id="8" name="Rectangle 7"/>
          <p:cNvSpPr/>
          <p:nvPr/>
        </p:nvSpPr>
        <p:spPr>
          <a:xfrm>
            <a:off x="452178" y="4776033"/>
            <a:ext cx="8209502" cy="1477328"/>
          </a:xfrm>
          <a:prstGeom prst="rect">
            <a:avLst/>
          </a:prstGeom>
        </p:spPr>
        <p:txBody>
          <a:bodyPr wrap="square">
            <a:spAutoFit/>
          </a:bodyPr>
          <a:lstStyle/>
          <a:p>
            <a:r>
              <a:rPr lang="en-US" dirty="0" smtClean="0"/>
              <a:t>Four entities involved:</a:t>
            </a:r>
          </a:p>
          <a:p>
            <a:pPr lvl="1">
              <a:buFont typeface="Wingdings" pitchFamily="2" charset="2"/>
              <a:buChar char="ü"/>
            </a:pPr>
            <a:r>
              <a:rPr lang="en-US" dirty="0" smtClean="0"/>
              <a:t>sender process (Acts as producer)</a:t>
            </a:r>
          </a:p>
          <a:p>
            <a:pPr lvl="1">
              <a:buFont typeface="Wingdings" pitchFamily="2" charset="2"/>
              <a:buChar char="ü"/>
            </a:pPr>
            <a:r>
              <a:rPr lang="en-US" dirty="0" smtClean="0"/>
              <a:t>sender transport layer (Acts as both consumer and producer)</a:t>
            </a:r>
          </a:p>
          <a:p>
            <a:pPr lvl="1">
              <a:buFont typeface="Wingdings" pitchFamily="2" charset="2"/>
              <a:buChar char="ü"/>
            </a:pPr>
            <a:r>
              <a:rPr lang="en-US" dirty="0" smtClean="0"/>
              <a:t>receiver transport layer (Acts as both consumer and producer)</a:t>
            </a:r>
          </a:p>
          <a:p>
            <a:pPr lvl="1">
              <a:buFont typeface="Wingdings" pitchFamily="2" charset="2"/>
              <a:buChar char="ü"/>
            </a:pPr>
            <a:r>
              <a:rPr lang="en-US" dirty="0" smtClean="0"/>
              <a:t>receiver process (Acts as consumer)</a:t>
            </a:r>
            <a:endParaRPr lang="en-US" dirty="0"/>
          </a:p>
        </p:txBody>
      </p:sp>
      <p:sp>
        <p:nvSpPr>
          <p:cNvPr id="10" name="Rectangle 9"/>
          <p:cNvSpPr/>
          <p:nvPr/>
        </p:nvSpPr>
        <p:spPr>
          <a:xfrm>
            <a:off x="5496207" y="4540572"/>
            <a:ext cx="1306768" cy="369332"/>
          </a:xfrm>
          <a:prstGeom prst="rect">
            <a:avLst/>
          </a:prstGeom>
        </p:spPr>
        <p:txBody>
          <a:bodyPr wrap="none">
            <a:spAutoFit/>
          </a:bodyPr>
          <a:lstStyle/>
          <a:p>
            <a:r>
              <a:rPr lang="en-US" altLang="en-US" dirty="0" smtClean="0"/>
              <a:t>Figure 9.10 </a:t>
            </a:r>
            <a:endParaRPr lang="en-US" dirty="0"/>
          </a:p>
        </p:txBody>
      </p:sp>
    </p:spTree>
    <p:extLst>
      <p:ext uri="{BB962C8B-B14F-4D97-AF65-F5344CB8AC3E}">
        <p14:creationId xmlns:p14="http://schemas.microsoft.com/office/powerpoint/2010/main" xmlns="" val="12837714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0" y="154074"/>
            <a:ext cx="8458200" cy="678611"/>
          </a:xfrm>
        </p:spPr>
        <p:txBody>
          <a:bodyPr/>
          <a:lstStyle/>
          <a:p>
            <a:r>
              <a:rPr lang="en-US" altLang="en-US" dirty="0">
                <a:solidFill>
                  <a:schemeClr val="tx1"/>
                </a:solidFill>
                <a:latin typeface="+mj-lt"/>
              </a:rPr>
              <a:t>Example </a:t>
            </a:r>
            <a:r>
              <a:rPr lang="en-US" altLang="en-US" dirty="0" smtClean="0">
                <a:solidFill>
                  <a:schemeClr val="tx1"/>
                </a:solidFill>
                <a:latin typeface="+mj-lt"/>
              </a:rPr>
              <a:t>9.1: </a:t>
            </a:r>
            <a:r>
              <a:rPr lang="en-US" altLang="en-US" i="0" dirty="0" smtClean="0">
                <a:solidFill>
                  <a:schemeClr val="tx1"/>
                </a:solidFill>
                <a:latin typeface="+mj-lt"/>
              </a:rPr>
              <a:t>F</a:t>
            </a:r>
            <a:r>
              <a:rPr lang="en-US" i="0" dirty="0" smtClean="0"/>
              <a:t>low control using single-slot buffer </a:t>
            </a:r>
            <a:endParaRPr lang="en-US" altLang="en-US" dirty="0">
              <a:solidFill>
                <a:schemeClr val="tx1"/>
              </a:solidFill>
              <a:latin typeface="+mj-lt"/>
            </a:endParaRP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202223" y="794388"/>
            <a:ext cx="8801100" cy="5666701"/>
          </a:xfrm>
        </p:spPr>
        <p:txBody>
          <a:bodyPr/>
          <a:lstStyle/>
          <a:p>
            <a:r>
              <a:rPr lang="en-US" i="0" dirty="0"/>
              <a:t>The above discussion requires that the </a:t>
            </a:r>
            <a:r>
              <a:rPr lang="en-US" i="0" dirty="0">
                <a:solidFill>
                  <a:srgbClr val="FF0000"/>
                </a:solidFill>
              </a:rPr>
              <a:t>consumers communicate with the producers on two occasions: when the buffer is full and when there are vacancies. </a:t>
            </a:r>
            <a:endParaRPr lang="en-US" i="0" dirty="0" smtClean="0">
              <a:solidFill>
                <a:srgbClr val="FF0000"/>
              </a:solidFill>
            </a:endParaRPr>
          </a:p>
          <a:p>
            <a:r>
              <a:rPr lang="en-US" i="0" dirty="0" smtClean="0"/>
              <a:t>If </a:t>
            </a:r>
            <a:r>
              <a:rPr lang="en-US" i="0" dirty="0"/>
              <a:t>the two parties use a </a:t>
            </a:r>
            <a:r>
              <a:rPr lang="en-US" i="0" dirty="0">
                <a:solidFill>
                  <a:srgbClr val="FF0000"/>
                </a:solidFill>
              </a:rPr>
              <a:t>buffer with only one slot</a:t>
            </a:r>
            <a:r>
              <a:rPr lang="en-US" i="0" dirty="0"/>
              <a:t>, the communication can be easier. </a:t>
            </a:r>
            <a:endParaRPr lang="en-US" i="0" dirty="0" smtClean="0"/>
          </a:p>
          <a:p>
            <a:r>
              <a:rPr lang="en-US" i="0" dirty="0" smtClean="0"/>
              <a:t>Assume </a:t>
            </a:r>
            <a:r>
              <a:rPr lang="en-US" i="0" dirty="0"/>
              <a:t>that each transport layer uses </a:t>
            </a:r>
            <a:r>
              <a:rPr lang="en-US" i="0" dirty="0">
                <a:solidFill>
                  <a:srgbClr val="FF0000"/>
                </a:solidFill>
              </a:rPr>
              <a:t>one single memory location </a:t>
            </a:r>
            <a:r>
              <a:rPr lang="en-US" i="0" dirty="0"/>
              <a:t>to hold a packet. </a:t>
            </a:r>
            <a:endParaRPr lang="en-US" i="0" dirty="0" smtClean="0"/>
          </a:p>
          <a:p>
            <a:r>
              <a:rPr lang="en-US" i="0" dirty="0" smtClean="0"/>
              <a:t>When </a:t>
            </a:r>
            <a:r>
              <a:rPr lang="en-US" i="0" dirty="0"/>
              <a:t>this single slot in the sending transport layer is empty, the sending transport layer sends a note to the application layer to send its next chunk; when this single slot in the receiving transport layer is empty, it sends an acknowledgment to the sending transport layer to send its next packet. </a:t>
            </a:r>
            <a:endParaRPr lang="en-US" i="0" dirty="0" smtClean="0"/>
          </a:p>
          <a:p>
            <a:r>
              <a:rPr lang="en-US" i="0" dirty="0" smtClean="0"/>
              <a:t>Single-slot </a:t>
            </a:r>
            <a:r>
              <a:rPr lang="en-US" i="0" dirty="0"/>
              <a:t>buffer at the sender and the receiver, is </a:t>
            </a:r>
            <a:r>
              <a:rPr lang="en-US" i="0" dirty="0">
                <a:solidFill>
                  <a:srgbClr val="FF0000"/>
                </a:solidFill>
              </a:rPr>
              <a:t>inefficient.</a:t>
            </a:r>
          </a:p>
        </p:txBody>
      </p:sp>
      <p:sp>
        <p:nvSpPr>
          <p:cNvPr id="2" name="Slide Number Placeholder 3">
            <a:extLst>
              <a:ext uri="{FF2B5EF4-FFF2-40B4-BE49-F238E27FC236}">
                <a16:creationId xmlns:a16="http://schemas.microsoft.com/office/drawing/2014/main" xmlns="" id="{517572FC-87DC-4A2A-BEA1-F3CF5CDDF58B}"/>
              </a:ext>
            </a:extLst>
          </p:cNvPr>
          <p:cNvSpPr>
            <a:spLocks noGrp="1"/>
          </p:cNvSpPr>
          <p:nvPr>
            <p:ph type="sldNum" sz="quarter" idx="10"/>
          </p:nvPr>
        </p:nvSpPr>
        <p:spPr/>
        <p:txBody>
          <a:bodyPr/>
          <a:lstStyle/>
          <a:p>
            <a:fld id="{68151E55-6873-49E2-B8D5-2F265E6F1973}" type="slidenum">
              <a:rPr lang="en-US" smtClean="0">
                <a:latin typeface="+mj-lt"/>
              </a:rPr>
              <a:pPr/>
              <a:t>18</a:t>
            </a:fld>
            <a:endParaRPr lang="en-US">
              <a:latin typeface="+mj-lt"/>
            </a:endParaRPr>
          </a:p>
        </p:txBody>
      </p:sp>
    </p:spTree>
    <p:extLst>
      <p:ext uri="{BB962C8B-B14F-4D97-AF65-F5344CB8AC3E}">
        <p14:creationId xmlns:p14="http://schemas.microsoft.com/office/powerpoint/2010/main" xmlns="" val="40284349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12755" y="154075"/>
            <a:ext cx="8458200" cy="678611"/>
          </a:xfrm>
        </p:spPr>
        <p:txBody>
          <a:bodyPr/>
          <a:lstStyle/>
          <a:p>
            <a:r>
              <a:rPr lang="en-US" altLang="en-US" dirty="0">
                <a:solidFill>
                  <a:schemeClr val="tx1"/>
                </a:solidFill>
              </a:rPr>
              <a:t>Figure 9.11 Error control at the transport layer</a:t>
            </a:r>
          </a:p>
        </p:txBody>
      </p:sp>
      <p:pic>
        <p:nvPicPr>
          <p:cNvPr id="9" name="Picture 2" descr="An illustration of error control.">
            <a:extLst>
              <a:ext uri="{FF2B5EF4-FFF2-40B4-BE49-F238E27FC236}">
                <a16:creationId xmlns:a16="http://schemas.microsoft.com/office/drawing/2014/main" xmlns="" id="{18E7F41D-33FC-4028-8DD6-9EACE8FCC9F4}"/>
              </a:ext>
            </a:extLst>
          </p:cNvPr>
          <p:cNvPicPr>
            <a:picLocks noChangeAspect="1" noChangeArrowheads="1"/>
          </p:cNvPicPr>
          <p:nvPr/>
        </p:nvPicPr>
        <p:blipFill>
          <a:blip r:embed="rId2"/>
          <a:stretch>
            <a:fillRect/>
          </a:stretch>
        </p:blipFill>
        <p:spPr bwMode="auto">
          <a:xfrm>
            <a:off x="275324" y="858541"/>
            <a:ext cx="8412480" cy="12013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19</a:t>
            </a:fld>
            <a:endParaRPr lang="en-US"/>
          </a:p>
        </p:txBody>
      </p:sp>
      <p:sp>
        <p:nvSpPr>
          <p:cNvPr id="8" name="TextBox 7"/>
          <p:cNvSpPr txBox="1"/>
          <p:nvPr/>
        </p:nvSpPr>
        <p:spPr>
          <a:xfrm>
            <a:off x="281352" y="2194905"/>
            <a:ext cx="8671727" cy="4431983"/>
          </a:xfrm>
          <a:prstGeom prst="rect">
            <a:avLst/>
          </a:prstGeom>
          <a:noFill/>
        </p:spPr>
        <p:txBody>
          <a:bodyPr wrap="square" rtlCol="0">
            <a:spAutoFit/>
          </a:bodyPr>
          <a:lstStyle/>
          <a:p>
            <a:pPr>
              <a:buFont typeface="Wingdings" pitchFamily="2" charset="2"/>
              <a:buChar char="ü"/>
            </a:pPr>
            <a:r>
              <a:rPr lang="en-US" sz="2400" dirty="0" smtClean="0"/>
              <a:t>A sender with transport layer transmits packets to transport layer of receiver. </a:t>
            </a:r>
          </a:p>
          <a:p>
            <a:pPr>
              <a:buFont typeface="Wingdings" pitchFamily="2" charset="2"/>
              <a:buChar char="ü"/>
            </a:pPr>
            <a:r>
              <a:rPr lang="en-US" sz="2400" dirty="0" smtClean="0"/>
              <a:t>The process from the transport layer of the receiver to the transport layer of the sender represents error control. </a:t>
            </a:r>
          </a:p>
          <a:p>
            <a:pPr>
              <a:spcBef>
                <a:spcPts val="1200"/>
              </a:spcBef>
              <a:buFont typeface="Wingdings" pitchFamily="2" charset="2"/>
              <a:buChar char="ü"/>
            </a:pPr>
            <a:r>
              <a:rPr lang="en-US" sz="2000" dirty="0" smtClean="0"/>
              <a:t>Error control at the transport layer is responsible for:</a:t>
            </a:r>
          </a:p>
          <a:p>
            <a:pPr marL="640080" lvl="1" indent="-457200">
              <a:spcBef>
                <a:spcPts val="1200"/>
              </a:spcBef>
              <a:buFont typeface="Wingdings" pitchFamily="2" charset="2"/>
              <a:buChar char="ü"/>
            </a:pPr>
            <a:r>
              <a:rPr lang="en-US" sz="2000" dirty="0" smtClean="0">
                <a:solidFill>
                  <a:srgbClr val="C00000"/>
                </a:solidFill>
              </a:rPr>
              <a:t>Detecting and discarding corrupted packets. </a:t>
            </a:r>
          </a:p>
          <a:p>
            <a:pPr marL="640080" lvl="1" indent="-457200">
              <a:spcBef>
                <a:spcPts val="1200"/>
              </a:spcBef>
              <a:buFont typeface="Wingdings" pitchFamily="2" charset="2"/>
              <a:buChar char="ü"/>
            </a:pPr>
            <a:r>
              <a:rPr lang="en-US" sz="2000" dirty="0" smtClean="0">
                <a:solidFill>
                  <a:srgbClr val="C00000"/>
                </a:solidFill>
              </a:rPr>
              <a:t>Keeping track of lost and discarded packets and resending them.</a:t>
            </a:r>
          </a:p>
          <a:p>
            <a:pPr marL="640080" lvl="1" indent="-457200">
              <a:spcBef>
                <a:spcPts val="1200"/>
              </a:spcBef>
              <a:buFont typeface="Wingdings" pitchFamily="2" charset="2"/>
              <a:buChar char="ü"/>
            </a:pPr>
            <a:r>
              <a:rPr lang="en-US" sz="2000" dirty="0" smtClean="0">
                <a:solidFill>
                  <a:srgbClr val="C00000"/>
                </a:solidFill>
              </a:rPr>
              <a:t>Recognizing duplicate packets and discarding them.</a:t>
            </a:r>
          </a:p>
          <a:p>
            <a:pPr marL="640080" lvl="1" indent="-457200">
              <a:spcBef>
                <a:spcPts val="1200"/>
              </a:spcBef>
              <a:buFont typeface="Wingdings" pitchFamily="2" charset="2"/>
              <a:buChar char="ü"/>
            </a:pPr>
            <a:r>
              <a:rPr lang="en-US" sz="2000" dirty="0" smtClean="0">
                <a:solidFill>
                  <a:srgbClr val="C00000"/>
                </a:solidFill>
              </a:rPr>
              <a:t>Buffering out-of-order packets until the missing packets arrive</a:t>
            </a:r>
            <a:r>
              <a:rPr lang="en-US" sz="1600" dirty="0" smtClean="0">
                <a:solidFill>
                  <a:srgbClr val="C00000"/>
                </a:solidFill>
              </a:rPr>
              <a:t>.</a:t>
            </a:r>
          </a:p>
          <a:p>
            <a:pPr>
              <a:buFont typeface="Wingdings" pitchFamily="2" charset="2"/>
              <a:buChar char="ü"/>
            </a:pPr>
            <a:endParaRPr lang="en-US" dirty="0" smtClean="0"/>
          </a:p>
          <a:p>
            <a:endParaRPr lang="en-US" dirty="0"/>
          </a:p>
        </p:txBody>
      </p:sp>
    </p:spTree>
    <p:extLst>
      <p:ext uri="{BB962C8B-B14F-4D97-AF65-F5344CB8AC3E}">
        <p14:creationId xmlns:p14="http://schemas.microsoft.com/office/powerpoint/2010/main" xmlns="" val="26207172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342900" y="234465"/>
            <a:ext cx="8458200" cy="438778"/>
          </a:xfrm>
        </p:spPr>
        <p:txBody>
          <a:bodyPr/>
          <a:lstStyle/>
          <a:p>
            <a:r>
              <a:rPr lang="en-US" sz="4000" dirty="0" smtClean="0"/>
              <a:t>Transport layer</a:t>
            </a:r>
            <a:endParaRPr lang="en-US" sz="4000" dirty="0"/>
          </a:p>
        </p:txBody>
      </p:sp>
      <p:sp>
        <p:nvSpPr>
          <p:cNvPr id="9" name="Content Placeholder 8"/>
          <p:cNvSpPr>
            <a:spLocks noGrp="1"/>
          </p:cNvSpPr>
          <p:nvPr>
            <p:ph sz="quarter" idx="11"/>
          </p:nvPr>
        </p:nvSpPr>
        <p:spPr>
          <a:xfrm>
            <a:off x="342900" y="914978"/>
            <a:ext cx="8458200" cy="2059343"/>
          </a:xfrm>
        </p:spPr>
        <p:txBody>
          <a:bodyPr/>
          <a:lstStyle/>
          <a:p>
            <a:pPr>
              <a:buFont typeface="Wingdings" pitchFamily="2" charset="2"/>
              <a:buChar char="ü"/>
            </a:pPr>
            <a:r>
              <a:rPr lang="en-US" i="0" dirty="0" smtClean="0"/>
              <a:t>The transport layer is responsible for end-to-end communication between devices.</a:t>
            </a:r>
          </a:p>
          <a:p>
            <a:pPr>
              <a:buFont typeface="Wingdings" pitchFamily="2" charset="2"/>
              <a:buChar char="ü"/>
            </a:pPr>
            <a:r>
              <a:rPr lang="en-US" i="0" dirty="0" smtClean="0"/>
              <a:t>The transport layer is responsible for process-to-process delivery.</a:t>
            </a:r>
          </a:p>
          <a:p>
            <a:pPr>
              <a:buFont typeface="Wingdings" pitchFamily="2" charset="2"/>
              <a:buChar char="ü"/>
            </a:pPr>
            <a:r>
              <a:rPr lang="en-US" i="0" dirty="0" smtClean="0"/>
              <a:t>It </a:t>
            </a:r>
            <a:r>
              <a:rPr lang="en-US" i="0" dirty="0" smtClean="0">
                <a:solidFill>
                  <a:srgbClr val="FF0000"/>
                </a:solidFill>
              </a:rPr>
              <a:t>ensures that data is transferred reliably and efficiently </a:t>
            </a:r>
            <a:r>
              <a:rPr lang="en-US" i="0" dirty="0" smtClean="0"/>
              <a:t>from one application to another.</a:t>
            </a:r>
          </a:p>
        </p:txBody>
      </p:sp>
      <p:sp>
        <p:nvSpPr>
          <p:cNvPr id="10" name="Text Placeholder 9"/>
          <p:cNvSpPr>
            <a:spLocks noGrp="1"/>
          </p:cNvSpPr>
          <p:nvPr>
            <p:ph type="body" sz="quarter" idx="39"/>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2</a:t>
            </a:fld>
            <a:endParaRPr lang="en-US"/>
          </a:p>
        </p:txBody>
      </p:sp>
      <p:pic>
        <p:nvPicPr>
          <p:cNvPr id="12" name="Picture 6"/>
          <p:cNvPicPr>
            <a:picLocks noChangeAspect="1" noChangeArrowheads="1"/>
          </p:cNvPicPr>
          <p:nvPr/>
        </p:nvPicPr>
        <p:blipFill>
          <a:blip r:embed="rId2"/>
          <a:srcRect/>
          <a:stretch>
            <a:fillRect/>
          </a:stretch>
        </p:blipFill>
        <p:spPr bwMode="auto">
          <a:xfrm>
            <a:off x="592851" y="3254039"/>
            <a:ext cx="7771074" cy="318695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sz="3200" dirty="0" smtClean="0">
                <a:solidFill>
                  <a:schemeClr val="tx1"/>
                </a:solidFill>
                <a:latin typeface="+mj-lt"/>
              </a:rPr>
              <a:t>Combination </a:t>
            </a:r>
            <a:r>
              <a:rPr lang="en-US" altLang="en-US" sz="3200" dirty="0">
                <a:solidFill>
                  <a:schemeClr val="tx1"/>
                </a:solidFill>
                <a:latin typeface="+mj-lt"/>
              </a:rPr>
              <a:t>of Flow and Error Control</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276710"/>
            <a:ext cx="8458200" cy="3184758"/>
          </a:xfrm>
        </p:spPr>
        <p:txBody>
          <a:bodyPr/>
          <a:lstStyle/>
          <a:p>
            <a:pPr>
              <a:buFont typeface="Wingdings" pitchFamily="2" charset="2"/>
              <a:buChar char="ü"/>
            </a:pPr>
            <a:r>
              <a:rPr lang="en-US" sz="2800" i="0" dirty="0" smtClean="0">
                <a:solidFill>
                  <a:srgbClr val="FF0000"/>
                </a:solidFill>
              </a:rPr>
              <a:t>Flow </a:t>
            </a:r>
            <a:r>
              <a:rPr lang="en-US" sz="2800" i="0" dirty="0">
                <a:solidFill>
                  <a:srgbClr val="FF0000"/>
                </a:solidFill>
              </a:rPr>
              <a:t>control requires the use of two buffers</a:t>
            </a:r>
            <a:r>
              <a:rPr lang="en-US" sz="2800" i="0" dirty="0">
                <a:solidFill>
                  <a:schemeClr val="tx1"/>
                </a:solidFill>
              </a:rPr>
              <a:t>, one at the sender site and the other at the receiver site. </a:t>
            </a:r>
            <a:endParaRPr lang="en-US" sz="2800" i="0" dirty="0" smtClean="0">
              <a:solidFill>
                <a:schemeClr val="tx1"/>
              </a:solidFill>
            </a:endParaRPr>
          </a:p>
          <a:p>
            <a:pPr>
              <a:buFont typeface="Wingdings" pitchFamily="2" charset="2"/>
              <a:buChar char="ü"/>
            </a:pPr>
            <a:r>
              <a:rPr lang="en-US" sz="2800" i="0" dirty="0" smtClean="0">
                <a:solidFill>
                  <a:srgbClr val="FF0000"/>
                </a:solidFill>
              </a:rPr>
              <a:t>Error </a:t>
            </a:r>
            <a:r>
              <a:rPr lang="en-US" sz="2800" i="0" dirty="0">
                <a:solidFill>
                  <a:srgbClr val="FF0000"/>
                </a:solidFill>
              </a:rPr>
              <a:t>control requires</a:t>
            </a:r>
            <a:r>
              <a:rPr lang="en-US" sz="2800" i="0" dirty="0">
                <a:solidFill>
                  <a:schemeClr val="tx1"/>
                </a:solidFill>
              </a:rPr>
              <a:t> the </a:t>
            </a:r>
            <a:r>
              <a:rPr lang="en-US" sz="2800" i="0" dirty="0">
                <a:solidFill>
                  <a:srgbClr val="FF0000"/>
                </a:solidFill>
              </a:rPr>
              <a:t>use of </a:t>
            </a:r>
            <a:r>
              <a:rPr lang="en-US" sz="2800" i="0" dirty="0" smtClean="0">
                <a:solidFill>
                  <a:srgbClr val="FF0000"/>
                </a:solidFill>
              </a:rPr>
              <a:t>sequence numbers </a:t>
            </a:r>
            <a:r>
              <a:rPr lang="en-US" sz="2800" i="0" dirty="0">
                <a:solidFill>
                  <a:schemeClr val="tx1"/>
                </a:solidFill>
              </a:rPr>
              <a:t>and </a:t>
            </a:r>
            <a:r>
              <a:rPr lang="en-US" sz="2800" i="0" dirty="0">
                <a:solidFill>
                  <a:srgbClr val="FF0000"/>
                </a:solidFill>
              </a:rPr>
              <a:t>acknowledgment numbers </a:t>
            </a:r>
            <a:r>
              <a:rPr lang="en-US" sz="2800" i="0" dirty="0">
                <a:solidFill>
                  <a:schemeClr val="tx1"/>
                </a:solidFill>
              </a:rPr>
              <a:t>by both sides. </a:t>
            </a:r>
            <a:endParaRPr lang="en-US" sz="2800" i="0" dirty="0" smtClean="0">
              <a:solidFill>
                <a:schemeClr val="tx1"/>
              </a:solidFill>
            </a:endParaRPr>
          </a:p>
          <a:p>
            <a:pPr>
              <a:buFont typeface="Wingdings" pitchFamily="2" charset="2"/>
              <a:buChar char="ü"/>
            </a:pPr>
            <a:r>
              <a:rPr lang="en-US" sz="2800" dirty="0" smtClean="0"/>
              <a:t>Transport layer uses Sliding Window for flow and error control</a:t>
            </a:r>
            <a:endParaRPr lang="en-US" sz="2800" i="0" dirty="0" smtClean="0">
              <a:solidFill>
                <a:schemeClr val="tx1"/>
              </a:solidFill>
            </a:endParaRPr>
          </a:p>
        </p:txBody>
      </p:sp>
      <p:sp>
        <p:nvSpPr>
          <p:cNvPr id="2" name="Slide Number Placeholder 3">
            <a:extLst>
              <a:ext uri="{FF2B5EF4-FFF2-40B4-BE49-F238E27FC236}">
                <a16:creationId xmlns:a16="http://schemas.microsoft.com/office/drawing/2014/main" xmlns="" id="{517572FC-87DC-4A2A-BEA1-F3CF5CDDF58B}"/>
              </a:ext>
            </a:extLst>
          </p:cNvPr>
          <p:cNvSpPr>
            <a:spLocks noGrp="1"/>
          </p:cNvSpPr>
          <p:nvPr>
            <p:ph type="sldNum" sz="quarter" idx="10"/>
          </p:nvPr>
        </p:nvSpPr>
        <p:spPr/>
        <p:txBody>
          <a:bodyPr/>
          <a:lstStyle/>
          <a:p>
            <a:fld id="{68151E55-6873-49E2-B8D5-2F265E6F1973}" type="slidenum">
              <a:rPr lang="en-US" smtClean="0">
                <a:latin typeface="+mj-lt"/>
              </a:rPr>
              <a:pPr/>
              <a:t>20</a:t>
            </a:fld>
            <a:endParaRPr lang="en-US">
              <a:latin typeface="+mj-lt"/>
            </a:endParaRPr>
          </a:p>
        </p:txBody>
      </p:sp>
    </p:spTree>
    <p:extLst>
      <p:ext uri="{BB962C8B-B14F-4D97-AF65-F5344CB8AC3E}">
        <p14:creationId xmlns:p14="http://schemas.microsoft.com/office/powerpoint/2010/main" xmlns="" val="7740521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3200" dirty="0" smtClean="0"/>
              <a:t>Sliding Window Overview</a:t>
            </a:r>
            <a:endParaRPr lang="en-US" sz="3200" dirty="0"/>
          </a:p>
        </p:txBody>
      </p:sp>
      <p:sp>
        <p:nvSpPr>
          <p:cNvPr id="9" name="Content Placeholder 8"/>
          <p:cNvSpPr>
            <a:spLocks noGrp="1"/>
          </p:cNvSpPr>
          <p:nvPr>
            <p:ph sz="quarter" idx="11"/>
          </p:nvPr>
        </p:nvSpPr>
        <p:spPr>
          <a:xfrm>
            <a:off x="342900" y="1276710"/>
            <a:ext cx="8680520" cy="4974336"/>
          </a:xfrm>
        </p:spPr>
        <p:txBody>
          <a:bodyPr/>
          <a:lstStyle/>
          <a:p>
            <a:pPr>
              <a:buFont typeface="Wingdings" pitchFamily="2" charset="2"/>
              <a:buChar char="ü"/>
            </a:pPr>
            <a:r>
              <a:rPr lang="en-US" sz="2800" i="0" dirty="0" smtClean="0"/>
              <a:t>The sliding window </a:t>
            </a:r>
            <a:r>
              <a:rPr lang="en-US" sz="2800" i="0" dirty="0" smtClean="0">
                <a:solidFill>
                  <a:srgbClr val="FF0000"/>
                </a:solidFill>
              </a:rPr>
              <a:t>manages how much data can be sent before needing an acknowledgment</a:t>
            </a:r>
            <a:r>
              <a:rPr lang="en-US" sz="2800" i="0" dirty="0" smtClean="0"/>
              <a:t>. </a:t>
            </a:r>
          </a:p>
          <a:p>
            <a:pPr>
              <a:buFont typeface="Wingdings" pitchFamily="2" charset="2"/>
              <a:buChar char="ü"/>
            </a:pPr>
            <a:r>
              <a:rPr lang="en-US" sz="2800" i="0" dirty="0" smtClean="0">
                <a:solidFill>
                  <a:srgbClr val="FF0000"/>
                </a:solidFill>
              </a:rPr>
              <a:t>It uses sequence numbers that specifies the range of bytes that can be sent without receiving an acknowledgment</a:t>
            </a:r>
            <a:r>
              <a:rPr lang="en-US" sz="2800" i="0" dirty="0" smtClean="0"/>
              <a:t>. </a:t>
            </a:r>
          </a:p>
          <a:p>
            <a:pPr>
              <a:buFont typeface="Wingdings" pitchFamily="2" charset="2"/>
              <a:buChar char="ü"/>
            </a:pPr>
            <a:r>
              <a:rPr lang="en-US" sz="2800" i="0" dirty="0" smtClean="0"/>
              <a:t>This window "slides" as data is acknowledged and new data is sent.</a:t>
            </a:r>
            <a:endParaRPr lang="en-US" sz="2800" i="0" dirty="0"/>
          </a:p>
        </p:txBody>
      </p:sp>
      <p:sp>
        <p:nvSpPr>
          <p:cNvPr id="10" name="Text Placeholder 9"/>
          <p:cNvSpPr>
            <a:spLocks noGrp="1"/>
          </p:cNvSpPr>
          <p:nvPr>
            <p:ph type="body" sz="quarter" idx="39"/>
          </p:nvPr>
        </p:nvSpPr>
        <p:spPr/>
        <p:txBody>
          <a:bodyPr/>
          <a:lstStyle/>
          <a:p>
            <a:endParaRPr lang="en-US"/>
          </a:p>
        </p:txBody>
      </p:sp>
      <p:sp>
        <p:nvSpPr>
          <p:cNvPr id="11" name="Text Placeholder 10"/>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21</a:t>
            </a:fld>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42900" y="304801"/>
            <a:ext cx="8458200" cy="428730"/>
          </a:xfrm>
        </p:spPr>
        <p:txBody>
          <a:bodyPr/>
          <a:lstStyle/>
          <a:p>
            <a:r>
              <a:rPr lang="en-US" altLang="en-US" dirty="0">
                <a:solidFill>
                  <a:schemeClr val="tx1"/>
                </a:solidFill>
              </a:rPr>
              <a:t>Figure 9.12 Sliding window in circular format</a:t>
            </a:r>
          </a:p>
        </p:txBody>
      </p:sp>
      <p:pic>
        <p:nvPicPr>
          <p:cNvPr id="13" name="Picture 2" descr="Four circular diagrams show packet transmission.">
            <a:extLst>
              <a:ext uri="{FF2B5EF4-FFF2-40B4-BE49-F238E27FC236}">
                <a16:creationId xmlns:a16="http://schemas.microsoft.com/office/drawing/2014/main" xmlns="" id="{C99FD331-0F1A-40C1-B8E1-D455ED652573}"/>
              </a:ext>
            </a:extLst>
          </p:cNvPr>
          <p:cNvPicPr>
            <a:picLocks noChangeAspect="1" noChangeArrowheads="1"/>
          </p:cNvPicPr>
          <p:nvPr/>
        </p:nvPicPr>
        <p:blipFill>
          <a:blip r:embed="rId3"/>
          <a:stretch>
            <a:fillRect/>
          </a:stretch>
        </p:blipFill>
        <p:spPr bwMode="auto">
          <a:xfrm>
            <a:off x="612948" y="880067"/>
            <a:ext cx="7777426" cy="483744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22</a:t>
            </a:fld>
            <a:endParaRPr lang="en-US"/>
          </a:p>
        </p:txBody>
      </p:sp>
      <p:sp>
        <p:nvSpPr>
          <p:cNvPr id="8" name="TextBox 7"/>
          <p:cNvSpPr txBox="1"/>
          <p:nvPr/>
        </p:nvSpPr>
        <p:spPr>
          <a:xfrm>
            <a:off x="1306287" y="5817995"/>
            <a:ext cx="2944166" cy="369332"/>
          </a:xfrm>
          <a:prstGeom prst="rect">
            <a:avLst/>
          </a:prstGeom>
          <a:noFill/>
        </p:spPr>
        <p:txBody>
          <a:bodyPr wrap="square" rtlCol="0">
            <a:spAutoFit/>
          </a:bodyPr>
          <a:lstStyle/>
          <a:p>
            <a:r>
              <a:rPr lang="en-US" dirty="0" smtClean="0">
                <a:solidFill>
                  <a:srgbClr val="FF0000"/>
                </a:solidFill>
              </a:rPr>
              <a:t>Send Window size=7</a:t>
            </a:r>
            <a:endParaRPr lang="en-US" dirty="0">
              <a:solidFill>
                <a:srgbClr val="FF0000"/>
              </a:solidFill>
            </a:endParaRPr>
          </a:p>
        </p:txBody>
      </p:sp>
    </p:spTree>
    <p:extLst>
      <p:ext uri="{BB962C8B-B14F-4D97-AF65-F5344CB8AC3E}">
        <p14:creationId xmlns:p14="http://schemas.microsoft.com/office/powerpoint/2010/main" xmlns="" val="22662636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42900" y="304800"/>
            <a:ext cx="8458200" cy="478971"/>
          </a:xfrm>
        </p:spPr>
        <p:txBody>
          <a:bodyPr/>
          <a:lstStyle/>
          <a:p>
            <a:r>
              <a:rPr lang="en-US" altLang="en-US" dirty="0">
                <a:solidFill>
                  <a:schemeClr val="tx1"/>
                </a:solidFill>
              </a:rPr>
              <a:t>Figure 9.13 Sliding window in linear format</a:t>
            </a:r>
          </a:p>
        </p:txBody>
      </p:sp>
      <p:pic>
        <p:nvPicPr>
          <p:cNvPr id="9" name="Picture 2" descr="Four linear diagrams show packet transmission.">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2"/>
          <a:stretch>
            <a:fillRect/>
          </a:stretch>
        </p:blipFill>
        <p:spPr bwMode="auto">
          <a:xfrm>
            <a:off x="239334" y="954592"/>
            <a:ext cx="8645236" cy="430069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23</a:t>
            </a:fld>
            <a:endParaRPr lang="en-US"/>
          </a:p>
        </p:txBody>
      </p:sp>
      <p:sp>
        <p:nvSpPr>
          <p:cNvPr id="8" name="TextBox 7"/>
          <p:cNvSpPr txBox="1"/>
          <p:nvPr/>
        </p:nvSpPr>
        <p:spPr>
          <a:xfrm>
            <a:off x="2090059" y="5456254"/>
            <a:ext cx="2944166" cy="369332"/>
          </a:xfrm>
          <a:prstGeom prst="rect">
            <a:avLst/>
          </a:prstGeom>
          <a:noFill/>
        </p:spPr>
        <p:txBody>
          <a:bodyPr wrap="square" rtlCol="0">
            <a:spAutoFit/>
          </a:bodyPr>
          <a:lstStyle/>
          <a:p>
            <a:r>
              <a:rPr lang="en-US" dirty="0" smtClean="0">
                <a:solidFill>
                  <a:srgbClr val="FF0000"/>
                </a:solidFill>
              </a:rPr>
              <a:t>Send Window size=7</a:t>
            </a:r>
            <a:endParaRPr lang="en-US" dirty="0">
              <a:solidFill>
                <a:srgbClr val="FF0000"/>
              </a:solidFill>
            </a:endParaRPr>
          </a:p>
        </p:txBody>
      </p:sp>
    </p:spTree>
    <p:extLst>
      <p:ext uri="{BB962C8B-B14F-4D97-AF65-F5344CB8AC3E}">
        <p14:creationId xmlns:p14="http://schemas.microsoft.com/office/powerpoint/2010/main" xmlns="" val="7228975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9.1.9 Connectionless and Connection-Oriented Protocol</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095840"/>
            <a:ext cx="8458200" cy="4974336"/>
          </a:xfrm>
        </p:spPr>
        <p:txBody>
          <a:bodyPr/>
          <a:lstStyle/>
          <a:p>
            <a:pPr>
              <a:buFont typeface="Wingdings" pitchFamily="2" charset="2"/>
              <a:buChar char="ü"/>
              <a:defRPr/>
            </a:pPr>
            <a:r>
              <a:rPr lang="en-US" dirty="0"/>
              <a:t>A transport-layer protocol</a:t>
            </a:r>
            <a:r>
              <a:rPr lang="en-US" dirty="0" smtClean="0"/>
              <a:t>, like a network-layer protocol, </a:t>
            </a:r>
            <a:r>
              <a:rPr lang="en-US" dirty="0"/>
              <a:t>can provide two types of services: </a:t>
            </a:r>
            <a:r>
              <a:rPr lang="en-US" dirty="0">
                <a:solidFill>
                  <a:srgbClr val="FF0000"/>
                </a:solidFill>
              </a:rPr>
              <a:t>connectionless and connection-oriented. </a:t>
            </a:r>
            <a:endParaRPr lang="en-US" dirty="0" smtClean="0">
              <a:solidFill>
                <a:srgbClr val="FF0000"/>
              </a:solidFill>
            </a:endParaRPr>
          </a:p>
          <a:p>
            <a:pPr>
              <a:buFont typeface="Wingdings" pitchFamily="2" charset="2"/>
              <a:buChar char="ü"/>
              <a:defRPr/>
            </a:pPr>
            <a:r>
              <a:rPr lang="en-US" dirty="0" smtClean="0"/>
              <a:t>The </a:t>
            </a:r>
            <a:r>
              <a:rPr lang="en-US" dirty="0"/>
              <a:t>nature of these </a:t>
            </a:r>
            <a:r>
              <a:rPr lang="en-US" dirty="0">
                <a:solidFill>
                  <a:srgbClr val="FF0000"/>
                </a:solidFill>
              </a:rPr>
              <a:t>services at the transport layer, however, is different from the ones at the network layer</a:t>
            </a:r>
            <a:r>
              <a:rPr lang="en-US" dirty="0"/>
              <a:t>. </a:t>
            </a:r>
            <a:endParaRPr lang="en-US" dirty="0" smtClean="0"/>
          </a:p>
          <a:p>
            <a:pPr>
              <a:buFont typeface="Wingdings" pitchFamily="2" charset="2"/>
              <a:buChar char="ü"/>
              <a:defRPr/>
            </a:pPr>
            <a:r>
              <a:rPr lang="en-US" dirty="0" smtClean="0"/>
              <a:t>At </a:t>
            </a:r>
            <a:r>
              <a:rPr lang="en-US" dirty="0"/>
              <a:t>the network layer, a </a:t>
            </a:r>
            <a:r>
              <a:rPr lang="en-US" dirty="0">
                <a:solidFill>
                  <a:srgbClr val="FF0000"/>
                </a:solidFill>
              </a:rPr>
              <a:t>connectionless service may mean different paths for different datagrams belonging to the same </a:t>
            </a:r>
            <a:r>
              <a:rPr lang="en-US" dirty="0" smtClean="0">
                <a:solidFill>
                  <a:srgbClr val="FF0000"/>
                </a:solidFill>
              </a:rPr>
              <a:t>message</a:t>
            </a:r>
            <a:r>
              <a:rPr lang="en-US" dirty="0" smtClean="0"/>
              <a:t>.</a:t>
            </a:r>
          </a:p>
          <a:p>
            <a:pPr>
              <a:buFont typeface="Wingdings" pitchFamily="2" charset="2"/>
              <a:buChar char="ü"/>
              <a:defRPr/>
            </a:pPr>
            <a:r>
              <a:rPr lang="en-US" dirty="0" smtClean="0">
                <a:solidFill>
                  <a:srgbClr val="FF0000"/>
                </a:solidFill>
              </a:rPr>
              <a:t>Connectionless </a:t>
            </a:r>
            <a:r>
              <a:rPr lang="en-US" dirty="0">
                <a:solidFill>
                  <a:srgbClr val="FF0000"/>
                </a:solidFill>
              </a:rPr>
              <a:t>service at the transport layer means independency between </a:t>
            </a:r>
            <a:r>
              <a:rPr lang="en-US" dirty="0" smtClean="0">
                <a:solidFill>
                  <a:srgbClr val="FF0000"/>
                </a:solidFill>
              </a:rPr>
              <a:t>packets.</a:t>
            </a:r>
          </a:p>
          <a:p>
            <a:pPr>
              <a:buFont typeface="Wingdings" pitchFamily="2" charset="2"/>
              <a:buChar char="ü"/>
              <a:defRPr/>
            </a:pPr>
            <a:r>
              <a:rPr lang="en-US" dirty="0" smtClean="0"/>
              <a:t>Connection-oriented at the transport layer </a:t>
            </a:r>
            <a:r>
              <a:rPr lang="en-US" dirty="0"/>
              <a:t>means</a:t>
            </a:r>
            <a:r>
              <a:rPr lang="en-US" dirty="0">
                <a:solidFill>
                  <a:srgbClr val="FF0000"/>
                </a:solidFill>
              </a:rPr>
              <a:t> </a:t>
            </a:r>
            <a:r>
              <a:rPr lang="en-US" dirty="0" smtClean="0">
                <a:solidFill>
                  <a:srgbClr val="FF0000"/>
                </a:solidFill>
              </a:rPr>
              <a:t>dependency</a:t>
            </a:r>
            <a:endParaRPr lang="en-US" dirty="0">
              <a:solidFill>
                <a:srgbClr val="FF0000"/>
              </a:solidFill>
            </a:endParaRP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24</a:t>
            </a:fld>
            <a:endParaRPr lang="en-US">
              <a:latin typeface="+mj-lt"/>
            </a:endParaRPr>
          </a:p>
        </p:txBody>
      </p:sp>
    </p:spTree>
    <p:extLst>
      <p:ext uri="{BB962C8B-B14F-4D97-AF65-F5344CB8AC3E}">
        <p14:creationId xmlns:p14="http://schemas.microsoft.com/office/powerpoint/2010/main" xmlns="" val="98376344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42900" y="304800"/>
            <a:ext cx="8458200" cy="348343"/>
          </a:xfrm>
        </p:spPr>
        <p:txBody>
          <a:bodyPr/>
          <a:lstStyle/>
          <a:p>
            <a:r>
              <a:rPr lang="en-US" dirty="0">
                <a:latin typeface="+mj-lt"/>
              </a:rPr>
              <a:t>Connectionless Service</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6109391" y="754196"/>
            <a:ext cx="2922813" cy="5355202"/>
          </a:xfrm>
        </p:spPr>
        <p:txBody>
          <a:bodyPr/>
          <a:lstStyle/>
          <a:p>
            <a:pPr>
              <a:buFont typeface="Wingdings" pitchFamily="2" charset="2"/>
              <a:buChar char="ü"/>
              <a:defRPr/>
            </a:pPr>
            <a:r>
              <a:rPr lang="en-US" sz="2000" dirty="0"/>
              <a:t>In a connectionless service, the source process needs to divide its message into chunks of data </a:t>
            </a:r>
            <a:r>
              <a:rPr lang="en-US" sz="2000" dirty="0" smtClean="0"/>
              <a:t>and </a:t>
            </a:r>
            <a:r>
              <a:rPr lang="en-US" sz="2000" dirty="0"/>
              <a:t>deliver them to the transport layer one by one. </a:t>
            </a:r>
            <a:endParaRPr lang="en-US" sz="2000" dirty="0" smtClean="0"/>
          </a:p>
          <a:p>
            <a:pPr>
              <a:buFont typeface="Wingdings" pitchFamily="2" charset="2"/>
              <a:buChar char="ü"/>
              <a:defRPr/>
            </a:pPr>
            <a:r>
              <a:rPr lang="en-US" sz="2000" dirty="0" smtClean="0"/>
              <a:t>The </a:t>
            </a:r>
            <a:r>
              <a:rPr lang="en-US" sz="2000" dirty="0"/>
              <a:t>transport layer treats each chunk as a single unit </a:t>
            </a:r>
            <a:r>
              <a:rPr lang="en-US" sz="2000" dirty="0">
                <a:solidFill>
                  <a:srgbClr val="FF0000"/>
                </a:solidFill>
              </a:rPr>
              <a:t>without any relation between the chunks. </a:t>
            </a:r>
            <a:endParaRPr lang="en-US" sz="2000" dirty="0" smtClean="0">
              <a:solidFill>
                <a:srgbClr val="FF0000"/>
              </a:solidFill>
            </a:endParaRPr>
          </a:p>
          <a:p>
            <a:pPr>
              <a:buFont typeface="Wingdings" pitchFamily="2" charset="2"/>
              <a:buChar char="ü"/>
              <a:defRPr/>
            </a:pPr>
            <a:r>
              <a:rPr lang="en-US" sz="2000" dirty="0" smtClean="0"/>
              <a:t>The </a:t>
            </a:r>
            <a:r>
              <a:rPr lang="en-US" sz="2000" dirty="0"/>
              <a:t>transport layer </a:t>
            </a:r>
            <a:r>
              <a:rPr lang="en-US" sz="2000" dirty="0" smtClean="0"/>
              <a:t>encapsulates the chunks </a:t>
            </a:r>
            <a:r>
              <a:rPr lang="en-US" sz="2000" dirty="0"/>
              <a:t>it </a:t>
            </a:r>
            <a:r>
              <a:rPr lang="en-US" sz="2000" dirty="0" smtClean="0"/>
              <a:t>to packets </a:t>
            </a:r>
            <a:r>
              <a:rPr lang="en-US" sz="2000" dirty="0"/>
              <a:t>and sends it. (Figure 9.14).</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25</a:t>
            </a:fld>
            <a:endParaRPr lang="en-US">
              <a:latin typeface="+mj-lt"/>
            </a:endParaRPr>
          </a:p>
        </p:txBody>
      </p:sp>
      <p:pic>
        <p:nvPicPr>
          <p:cNvPr id="5" name="Picture 2" descr="An illustration of a connectionless service.">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2"/>
          <a:stretch>
            <a:fillRect/>
          </a:stretch>
        </p:blipFill>
        <p:spPr bwMode="auto">
          <a:xfrm>
            <a:off x="221063" y="849835"/>
            <a:ext cx="5566787" cy="536004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Rectangle 5"/>
          <p:cNvSpPr/>
          <p:nvPr/>
        </p:nvSpPr>
        <p:spPr>
          <a:xfrm>
            <a:off x="1858705" y="6148308"/>
            <a:ext cx="1306768" cy="369332"/>
          </a:xfrm>
          <a:prstGeom prst="rect">
            <a:avLst/>
          </a:prstGeom>
        </p:spPr>
        <p:txBody>
          <a:bodyPr wrap="none">
            <a:spAutoFit/>
          </a:bodyPr>
          <a:lstStyle/>
          <a:p>
            <a:r>
              <a:rPr lang="en-US" altLang="en-US" dirty="0" smtClean="0"/>
              <a:t>Figure 9.14 </a:t>
            </a:r>
            <a:endParaRPr lang="en-US" dirty="0"/>
          </a:p>
        </p:txBody>
      </p:sp>
    </p:spTree>
    <p:extLst>
      <p:ext uri="{BB962C8B-B14F-4D97-AF65-F5344CB8AC3E}">
        <p14:creationId xmlns:p14="http://schemas.microsoft.com/office/powerpoint/2010/main" xmlns="" val="14225188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272561" y="274655"/>
            <a:ext cx="8458200" cy="418681"/>
          </a:xfrm>
        </p:spPr>
        <p:txBody>
          <a:bodyPr/>
          <a:lstStyle/>
          <a:p>
            <a:r>
              <a:rPr lang="en-US" dirty="0">
                <a:latin typeface="+mj-lt"/>
              </a:rPr>
              <a:t>Connection-Oriented </a:t>
            </a:r>
            <a:r>
              <a:rPr lang="en-US" dirty="0" smtClean="0">
                <a:latin typeface="+mj-lt"/>
              </a:rPr>
              <a:t>Service</a:t>
            </a:r>
            <a:endParaRPr lang="en-US" sz="1200" dirty="0">
              <a:latin typeface="+mj-lt"/>
            </a:endParaRP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5697415" y="663761"/>
            <a:ext cx="3446585" cy="4772397"/>
          </a:xfrm>
        </p:spPr>
        <p:txBody>
          <a:bodyPr/>
          <a:lstStyle/>
          <a:p>
            <a:pPr>
              <a:buFont typeface="Wingdings" pitchFamily="2" charset="2"/>
              <a:buChar char="ü"/>
              <a:defRPr/>
            </a:pPr>
            <a:r>
              <a:rPr lang="en-US" dirty="0"/>
              <a:t>In a connection-oriented service, the client and the server first need to establish a logical connection between themselves. </a:t>
            </a:r>
            <a:endParaRPr lang="en-US" dirty="0" smtClean="0"/>
          </a:p>
          <a:p>
            <a:pPr>
              <a:buFont typeface="Wingdings" pitchFamily="2" charset="2"/>
              <a:buChar char="ü"/>
              <a:defRPr/>
            </a:pPr>
            <a:r>
              <a:rPr lang="en-US" dirty="0" smtClean="0"/>
              <a:t>The </a:t>
            </a:r>
            <a:r>
              <a:rPr lang="en-US" dirty="0"/>
              <a:t>data exchange can only happen after the connection establishment. </a:t>
            </a:r>
            <a:endParaRPr lang="en-US" dirty="0" smtClean="0"/>
          </a:p>
          <a:p>
            <a:pPr>
              <a:buFont typeface="Wingdings" pitchFamily="2" charset="2"/>
              <a:buChar char="ü"/>
              <a:defRPr/>
            </a:pPr>
            <a:r>
              <a:rPr lang="en-US" dirty="0" smtClean="0"/>
              <a:t>After </a:t>
            </a:r>
            <a:r>
              <a:rPr lang="en-US" dirty="0"/>
              <a:t>data exchange, the connection needs to be torn down (Figure 9.15). </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26</a:t>
            </a:fld>
            <a:endParaRPr lang="en-US">
              <a:latin typeface="+mj-lt"/>
            </a:endParaRPr>
          </a:p>
        </p:txBody>
      </p:sp>
      <p:pic>
        <p:nvPicPr>
          <p:cNvPr id="5" name="Picture 2" descr="An illustration of a connection establishment and connection teardown.">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2"/>
          <a:stretch>
            <a:fillRect/>
          </a:stretch>
        </p:blipFill>
        <p:spPr bwMode="auto">
          <a:xfrm>
            <a:off x="70336" y="803868"/>
            <a:ext cx="5466306" cy="568736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Rectangle 5"/>
          <p:cNvSpPr/>
          <p:nvPr/>
        </p:nvSpPr>
        <p:spPr>
          <a:xfrm>
            <a:off x="2210396" y="6188501"/>
            <a:ext cx="1306768" cy="369332"/>
          </a:xfrm>
          <a:prstGeom prst="rect">
            <a:avLst/>
          </a:prstGeom>
        </p:spPr>
        <p:txBody>
          <a:bodyPr wrap="none">
            <a:spAutoFit/>
          </a:bodyPr>
          <a:lstStyle/>
          <a:p>
            <a:r>
              <a:rPr lang="en-US" altLang="en-US" dirty="0" smtClean="0"/>
              <a:t>Figure 9.15 </a:t>
            </a:r>
            <a:endParaRPr lang="en-US" dirty="0"/>
          </a:p>
        </p:txBody>
      </p:sp>
    </p:spTree>
    <p:extLst>
      <p:ext uri="{BB962C8B-B14F-4D97-AF65-F5344CB8AC3E}">
        <p14:creationId xmlns:p14="http://schemas.microsoft.com/office/powerpoint/2010/main" xmlns="" val="4145475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Finite State Machine</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a:buFont typeface="Wingdings" pitchFamily="2" charset="2"/>
              <a:buChar char="ü"/>
              <a:defRPr/>
            </a:pPr>
            <a:r>
              <a:rPr lang="en-US" dirty="0"/>
              <a:t>The behavior of a transport-layer protocol, both when it provides a connectionless and when it provides a connection-oriented protocol, can be better shown as a finite state machine (FSM</a:t>
            </a:r>
            <a:r>
              <a:rPr lang="en-US" dirty="0" smtClean="0"/>
              <a:t>).</a:t>
            </a:r>
          </a:p>
          <a:p>
            <a:pPr>
              <a:buFont typeface="Wingdings" pitchFamily="2" charset="2"/>
              <a:buChar char="ü"/>
              <a:defRPr/>
            </a:pPr>
            <a:r>
              <a:rPr lang="en-US" dirty="0" smtClean="0"/>
              <a:t>Figure </a:t>
            </a:r>
            <a:r>
              <a:rPr lang="en-US" dirty="0"/>
              <a:t>9.16 shows a representation of a transport layer using an FSM. </a:t>
            </a:r>
            <a:endParaRPr lang="en-US" dirty="0" smtClean="0"/>
          </a:p>
          <a:p>
            <a:pPr>
              <a:buFont typeface="Wingdings" pitchFamily="2" charset="2"/>
              <a:buChar char="ü"/>
              <a:defRPr/>
            </a:pPr>
            <a:r>
              <a:rPr lang="en-US" dirty="0" smtClean="0"/>
              <a:t>Using </a:t>
            </a:r>
            <a:r>
              <a:rPr lang="en-US" dirty="0"/>
              <a:t>this tool, each transport layer (sender or receiver) is taught as a machine with a finite number of states. The machine is always in one of the states until an event occurs. </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27</a:t>
            </a:fld>
            <a:endParaRPr lang="en-US">
              <a:latin typeface="+mj-lt"/>
            </a:endParaRPr>
          </a:p>
        </p:txBody>
      </p:sp>
    </p:spTree>
    <p:extLst>
      <p:ext uri="{BB962C8B-B14F-4D97-AF65-F5344CB8AC3E}">
        <p14:creationId xmlns:p14="http://schemas.microsoft.com/office/powerpoint/2010/main" xmlns="" val="1807471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4"/>
          <p:cNvSpPr>
            <a:spLocks noChangeArrowheads="1"/>
          </p:cNvSpPr>
          <p:nvPr/>
        </p:nvSpPr>
        <p:spPr bwMode="auto">
          <a:xfrm>
            <a:off x="152400" y="133350"/>
            <a:ext cx="8153400" cy="708025"/>
          </a:xfrm>
          <a:prstGeom prst="rect">
            <a:avLst/>
          </a:prstGeom>
          <a:solidFill>
            <a:schemeClr val="bg1"/>
          </a:solidFill>
          <a:ln w="9525">
            <a:noFill/>
            <a:miter lim="800000"/>
            <a:headEnd/>
            <a:tailEnd/>
          </a:ln>
        </p:spPr>
        <p:txBody>
          <a:bodyPr anchor="ctr">
            <a:spAutoFit/>
          </a:bodyPr>
          <a:lstStyle/>
          <a:p>
            <a:pPr eaLnBrk="0" hangingPunct="0"/>
            <a:r>
              <a:rPr lang="en-US" altLang="zh-CN" sz="2000" dirty="0">
                <a:solidFill>
                  <a:srgbClr val="FF0000"/>
                </a:solidFill>
                <a:latin typeface="Times-BoldItalic"/>
                <a:ea typeface="SimSun" pitchFamily="2" charset="-122"/>
              </a:rPr>
              <a:t>Figure </a:t>
            </a:r>
            <a:r>
              <a:rPr lang="en-US" altLang="zh-CN" sz="2000" dirty="0" smtClean="0">
                <a:solidFill>
                  <a:srgbClr val="FF0000"/>
                </a:solidFill>
                <a:latin typeface="Times-BoldItalic"/>
                <a:ea typeface="SimSun" pitchFamily="2" charset="-122"/>
              </a:rPr>
              <a:t>9.16:  </a:t>
            </a:r>
            <a:r>
              <a:rPr lang="en-US" altLang="zh-CN" sz="2000" dirty="0">
                <a:latin typeface="Times-BoldItalic"/>
                <a:ea typeface="SimSun" pitchFamily="2" charset="-122"/>
              </a:rPr>
              <a:t>Connectionless and connection-oriented service  </a:t>
            </a:r>
            <a:br>
              <a:rPr lang="en-US" altLang="zh-CN" sz="2000" dirty="0">
                <a:latin typeface="Times-BoldItalic"/>
                <a:ea typeface="SimSun" pitchFamily="2" charset="-122"/>
              </a:rPr>
            </a:br>
            <a:r>
              <a:rPr lang="en-US" altLang="zh-CN" sz="2000" dirty="0">
                <a:latin typeface="Times-BoldItalic"/>
                <a:ea typeface="SimSun" pitchFamily="2" charset="-122"/>
              </a:rPr>
              <a:t>                       represented as FSMs</a:t>
            </a:r>
          </a:p>
        </p:txBody>
      </p:sp>
      <p:pic>
        <p:nvPicPr>
          <p:cNvPr id="22533" name="Picture 5"/>
          <p:cNvPicPr>
            <a:picLocks noChangeAspect="1" noChangeArrowheads="1"/>
          </p:cNvPicPr>
          <p:nvPr/>
        </p:nvPicPr>
        <p:blipFill>
          <a:blip r:embed="rId3"/>
          <a:srcRect/>
          <a:stretch>
            <a:fillRect/>
          </a:stretch>
        </p:blipFill>
        <p:spPr bwMode="auto">
          <a:xfrm>
            <a:off x="191023" y="855785"/>
            <a:ext cx="3973513" cy="881063"/>
          </a:xfrm>
          <a:prstGeom prst="rect">
            <a:avLst/>
          </a:prstGeom>
          <a:noFill/>
          <a:ln w="9525">
            <a:noFill/>
            <a:miter lim="800000"/>
            <a:headEnd/>
            <a:tailEnd/>
          </a:ln>
        </p:spPr>
      </p:pic>
      <p:pic>
        <p:nvPicPr>
          <p:cNvPr id="22534" name="Picture 6"/>
          <p:cNvPicPr>
            <a:picLocks noChangeAspect="1" noChangeArrowheads="1"/>
          </p:cNvPicPr>
          <p:nvPr/>
        </p:nvPicPr>
        <p:blipFill>
          <a:blip r:embed="rId4"/>
          <a:srcRect/>
          <a:stretch>
            <a:fillRect/>
          </a:stretch>
        </p:blipFill>
        <p:spPr bwMode="auto">
          <a:xfrm>
            <a:off x="743578" y="1868994"/>
            <a:ext cx="7676941" cy="4608008"/>
          </a:xfrm>
          <a:prstGeom prst="rect">
            <a:avLst/>
          </a:prstGeom>
          <a:noFill/>
          <a:ln w="9525">
            <a:noFill/>
            <a:miter lim="800000"/>
            <a:headEnd/>
            <a:tailEnd/>
          </a:ln>
        </p:spPr>
      </p:pic>
      <p:pic>
        <p:nvPicPr>
          <p:cNvPr id="22535" name="Picture 7"/>
          <p:cNvPicPr>
            <a:picLocks noChangeAspect="1" noChangeArrowheads="1"/>
          </p:cNvPicPr>
          <p:nvPr/>
        </p:nvPicPr>
        <p:blipFill>
          <a:blip r:embed="rId5"/>
          <a:srcRect/>
          <a:stretch>
            <a:fillRect/>
          </a:stretch>
        </p:blipFill>
        <p:spPr bwMode="auto">
          <a:xfrm>
            <a:off x="6164664" y="629871"/>
            <a:ext cx="1479550" cy="10302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4" fill="hold" nodeType="clickEffect">
                                  <p:stCondLst>
                                    <p:cond delay="0"/>
                                  </p:stCondLst>
                                  <p:childTnLst>
                                    <p:set>
                                      <p:cBhvr>
                                        <p:cTn id="10" dur="1" fill="hold">
                                          <p:stCondLst>
                                            <p:cond delay="0"/>
                                          </p:stCondLst>
                                        </p:cTn>
                                        <p:tgtEl>
                                          <p:spTgt spid="22534"/>
                                        </p:tgtEl>
                                        <p:attrNameLst>
                                          <p:attrName>style.visibility</p:attrName>
                                        </p:attrNameLst>
                                      </p:cBhvr>
                                      <p:to>
                                        <p:strVal val="visible"/>
                                      </p:to>
                                    </p:set>
                                    <p:animEffect transition="in" filter="wheel(4)">
                                      <p:cBhvr>
                                        <p:cTn id="11" dur="2000"/>
                                        <p:tgtEl>
                                          <p:spTgt spid="22534"/>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25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312755" y="304800"/>
            <a:ext cx="8458200" cy="678611"/>
          </a:xfrm>
        </p:spPr>
        <p:txBody>
          <a:bodyPr/>
          <a:lstStyle/>
          <a:p>
            <a:r>
              <a:rPr lang="en-US" altLang="en-US" dirty="0" smtClean="0">
                <a:solidFill>
                  <a:schemeClr val="tx1"/>
                </a:solidFill>
              </a:rPr>
              <a:t>Figure 9.16: Connectionless and connection-oriented service represented as FSMs</a:t>
            </a:r>
            <a:endParaRPr lang="en-US" dirty="0"/>
          </a:p>
        </p:txBody>
      </p:sp>
      <p:sp>
        <p:nvSpPr>
          <p:cNvPr id="11" name="Text Placeholder 10"/>
          <p:cNvSpPr>
            <a:spLocks noGrp="1"/>
          </p:cNvSpPr>
          <p:nvPr>
            <p:ph type="body" sz="quarter" idx="39"/>
          </p:nvPr>
        </p:nvSpPr>
        <p:spPr/>
        <p:txBody>
          <a:bodyPr/>
          <a:lstStyle/>
          <a:p>
            <a:endParaRPr lang="en-US"/>
          </a:p>
        </p:txBody>
      </p:sp>
      <p:sp>
        <p:nvSpPr>
          <p:cNvPr id="12" name="Text Placeholder 11"/>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29</a:t>
            </a:fld>
            <a:endParaRPr lang="en-US"/>
          </a:p>
        </p:txBody>
      </p:sp>
      <p:sp>
        <p:nvSpPr>
          <p:cNvPr id="13" name="Content Placeholder 3">
            <a:extLst>
              <a:ext uri="{FF2B5EF4-FFF2-40B4-BE49-F238E27FC236}">
                <a16:creationId xmlns:a16="http://schemas.microsoft.com/office/drawing/2014/main" xmlns="" id="{682B4685-AFF6-4664-AF0E-CBEF4179CF57}"/>
              </a:ext>
            </a:extLst>
          </p:cNvPr>
          <p:cNvSpPr>
            <a:spLocks noGrp="1"/>
          </p:cNvSpPr>
          <p:nvPr>
            <p:ph sz="quarter" idx="4294967295"/>
          </p:nvPr>
        </p:nvSpPr>
        <p:spPr>
          <a:xfrm>
            <a:off x="281354" y="1145510"/>
            <a:ext cx="8631533" cy="4994023"/>
          </a:xfrm>
          <a:prstGeom prst="rect">
            <a:avLst/>
          </a:prstGeom>
        </p:spPr>
        <p:txBody>
          <a:bodyPr>
            <a:noAutofit/>
          </a:bodyPr>
          <a:lstStyle/>
          <a:p>
            <a:r>
              <a:rPr lang="en-US" i="0" dirty="0"/>
              <a:t>F S M for connectionless transport layer represents with color arrow established both ends are always in the established state.  The F S M for connection-oriented transport layer represents A connection open request accepted from the application. Send an open-request packet to the other end with a color arrow to closed. The closed moves to Open-Wait-I, an A C K received from the other end. Do nothing. Open-Wait-I moves to Open-wait-II. An open-request packet arrived from the other end. Send an A C K packet. The open wait-II moves to established where data transfers occur when both ends are in the established state. Then moves to close-wait-I represent a connection-close request accepted from the application, send a close-request packet to the other end. The close-wait I moves to closed-wait-II represents an A C K received from the other end, do nothing. The closed-Wait-II moves to closed represent a close-request packet arrived from the other end, send an A C K packet. Note: The colored arrow shows the starting state. </a:t>
            </a:r>
            <a:endParaRPr lang="en-US" sz="1600" i="0" noProof="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42900" y="144032"/>
            <a:ext cx="8458200" cy="678611"/>
          </a:xfrm>
        </p:spPr>
        <p:txBody>
          <a:bodyPr/>
          <a:lstStyle/>
          <a:p>
            <a:r>
              <a:rPr lang="en-US" i="0" dirty="0" smtClean="0">
                <a:solidFill>
                  <a:schemeClr val="tx1"/>
                </a:solidFill>
                <a:latin typeface="+mj-lt"/>
              </a:rPr>
              <a:t>TRANSPORT </a:t>
            </a:r>
            <a:r>
              <a:rPr lang="en-US" i="0" dirty="0">
                <a:solidFill>
                  <a:schemeClr val="tx1"/>
                </a:solidFill>
                <a:latin typeface="+mj-lt"/>
              </a:rPr>
              <a:t>LAYER SERVICES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4833258" y="884823"/>
            <a:ext cx="4139921" cy="4903028"/>
          </a:xfrm>
        </p:spPr>
        <p:txBody>
          <a:bodyPr/>
          <a:lstStyle/>
          <a:p>
            <a:pPr>
              <a:buFont typeface="Wingdings" pitchFamily="2" charset="2"/>
              <a:buChar char="ü"/>
            </a:pPr>
            <a:r>
              <a:rPr lang="en-US" dirty="0">
                <a:latin typeface="+mj-lt"/>
              </a:rPr>
              <a:t>The transport layer is located between the application layer and the network layer. </a:t>
            </a:r>
            <a:endParaRPr lang="en-US" dirty="0" smtClean="0">
              <a:latin typeface="+mj-lt"/>
            </a:endParaRPr>
          </a:p>
          <a:p>
            <a:pPr>
              <a:buFont typeface="Wingdings" pitchFamily="2" charset="2"/>
              <a:buChar char="ü"/>
            </a:pPr>
            <a:r>
              <a:rPr lang="en-US" dirty="0" smtClean="0">
                <a:latin typeface="+mj-lt"/>
              </a:rPr>
              <a:t>It </a:t>
            </a:r>
            <a:r>
              <a:rPr lang="en-US" dirty="0">
                <a:latin typeface="+mj-lt"/>
              </a:rPr>
              <a:t>provides a process-to-process communication between two application layers, one at the local host and the other at the remote host. </a:t>
            </a:r>
            <a:endParaRPr lang="en-US" dirty="0" smtClean="0">
              <a:latin typeface="+mj-lt"/>
            </a:endParaRPr>
          </a:p>
          <a:p>
            <a:pPr>
              <a:buFont typeface="Wingdings" pitchFamily="2" charset="2"/>
              <a:buChar char="ü"/>
            </a:pPr>
            <a:r>
              <a:rPr lang="en-US" dirty="0" smtClean="0">
                <a:latin typeface="+mj-lt"/>
              </a:rPr>
              <a:t>Communication </a:t>
            </a:r>
            <a:r>
              <a:rPr lang="en-US" dirty="0">
                <a:latin typeface="+mj-lt"/>
              </a:rPr>
              <a:t>is provided using a logical </a:t>
            </a:r>
            <a:r>
              <a:rPr lang="en-US" dirty="0" smtClean="0">
                <a:latin typeface="+mj-lt"/>
              </a:rPr>
              <a:t>connection.</a:t>
            </a:r>
          </a:p>
          <a:p>
            <a:pPr>
              <a:buFont typeface="Wingdings" pitchFamily="2" charset="2"/>
              <a:buChar char="ü"/>
            </a:pPr>
            <a:r>
              <a:rPr lang="en-US" dirty="0" smtClean="0">
                <a:latin typeface="+mj-lt"/>
              </a:rPr>
              <a:t>Figure </a:t>
            </a:r>
            <a:r>
              <a:rPr lang="en-US" dirty="0">
                <a:latin typeface="+mj-lt"/>
              </a:rPr>
              <a:t>9.1 shows the idea behind this logical connection.</a:t>
            </a:r>
          </a:p>
        </p:txBody>
      </p:sp>
      <p:sp>
        <p:nvSpPr>
          <p:cNvPr id="2" name="Slide Number Placeholder 3">
            <a:extLst>
              <a:ext uri="{FF2B5EF4-FFF2-40B4-BE49-F238E27FC236}">
                <a16:creationId xmlns:a16="http://schemas.microsoft.com/office/drawing/2014/main" xmlns="" id="{157E8D1A-C020-43D5-90BB-626EFF096788}"/>
              </a:ext>
            </a:extLst>
          </p:cNvPr>
          <p:cNvSpPr>
            <a:spLocks noGrp="1"/>
          </p:cNvSpPr>
          <p:nvPr>
            <p:ph type="sldNum" sz="quarter" idx="10"/>
          </p:nvPr>
        </p:nvSpPr>
        <p:spPr/>
        <p:txBody>
          <a:bodyPr/>
          <a:lstStyle/>
          <a:p>
            <a:fld id="{68151E55-6873-49E2-B8D5-2F265E6F1973}" type="slidenum">
              <a:rPr lang="en-US" smtClean="0">
                <a:latin typeface="+mj-lt"/>
              </a:rPr>
              <a:pPr/>
              <a:t>3</a:t>
            </a:fld>
            <a:endParaRPr lang="en-US">
              <a:latin typeface="+mj-lt"/>
            </a:endParaRPr>
          </a:p>
        </p:txBody>
      </p:sp>
      <p:pic>
        <p:nvPicPr>
          <p:cNvPr id="5" name="Picture 2" descr="A flow process diagram of Sky research communication.">
            <a:extLst>
              <a:ext uri="{FF2B5EF4-FFF2-40B4-BE49-F238E27FC236}">
                <a16:creationId xmlns:a16="http://schemas.microsoft.com/office/drawing/2014/main" xmlns="" id="{DC8C8999-2E59-422D-9276-9A19F789E62E}"/>
              </a:ext>
            </a:extLst>
          </p:cNvPr>
          <p:cNvPicPr>
            <a:picLocks noChangeAspect="1" noChangeArrowheads="1"/>
          </p:cNvPicPr>
          <p:nvPr/>
        </p:nvPicPr>
        <p:blipFill>
          <a:blip r:embed="rId2"/>
          <a:stretch>
            <a:fillRect/>
          </a:stretch>
        </p:blipFill>
        <p:spPr bwMode="auto">
          <a:xfrm>
            <a:off x="244266" y="753633"/>
            <a:ext cx="4528701" cy="520504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Title 1">
            <a:extLst>
              <a:ext uri="{FF2B5EF4-FFF2-40B4-BE49-F238E27FC236}">
                <a16:creationId xmlns:a16="http://schemas.microsoft.com/office/drawing/2014/main" xmlns="" id="{9EADB8BE-C7B3-45FE-A0E7-4820C0ED3499}"/>
              </a:ext>
            </a:extLst>
          </p:cNvPr>
          <p:cNvSpPr txBox="1">
            <a:spLocks/>
          </p:cNvSpPr>
          <p:nvPr/>
        </p:nvSpPr>
        <p:spPr>
          <a:xfrm>
            <a:off x="231111" y="5891684"/>
            <a:ext cx="4843307" cy="678611"/>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u="none" strike="noStrike" kern="1200" cap="none" spc="0" normalizeH="0" baseline="0" noProof="0" dirty="0" smtClean="0">
                <a:ln>
                  <a:noFill/>
                </a:ln>
                <a:solidFill>
                  <a:schemeClr val="tx1"/>
                </a:solidFill>
                <a:effectLst/>
                <a:uLnTx/>
                <a:uFillTx/>
                <a:latin typeface="Times New Roman" panose="02020603050405020304" pitchFamily="18" charset="0"/>
                <a:ea typeface="+mj-ea"/>
                <a:cs typeface="Times New Roman" panose="02020603050405020304" pitchFamily="18" charset="0"/>
              </a:rPr>
              <a:t>Figure 9.1 Logical connection at the transport layer</a:t>
            </a:r>
            <a:endParaRPr kumimoji="0" lang="en-US" altLang="en-US" sz="1600" u="none" strike="noStrike" kern="1200" cap="none" spc="0" normalizeH="0" baseline="0" noProof="0" dirty="0">
              <a:ln>
                <a:noFill/>
              </a:ln>
              <a:solidFill>
                <a:schemeClr val="tx1"/>
              </a:solidFill>
              <a:effectLst/>
              <a:uLnTx/>
              <a:uFillTx/>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xmlns="" val="2683821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defRPr/>
            </a:pPr>
            <a:endParaRPr lang="en-US" i="0" dirty="0">
              <a:effectLst>
                <a:outerShdw blurRad="38100" dist="38100" dir="2700000" algn="tl">
                  <a:srgbClr val="FFFFFF"/>
                </a:outerShdw>
              </a:effectLst>
              <a:latin typeface="Times New Roman" panose="02020603050405020304" pitchFamily="18" charset="0"/>
            </a:endParaRPr>
          </a:p>
        </p:txBody>
      </p:sp>
      <p:sp>
        <p:nvSpPr>
          <p:cNvPr id="911363" name="Text Box 3"/>
          <p:cNvSpPr txBox="1">
            <a:spLocks noChangeArrowheads="1"/>
          </p:cNvSpPr>
          <p:nvPr/>
        </p:nvSpPr>
        <p:spPr bwMode="auto">
          <a:xfrm>
            <a:off x="228600" y="406400"/>
            <a:ext cx="6513844" cy="800219"/>
          </a:xfrm>
          <a:prstGeom prst="rect">
            <a:avLst/>
          </a:prstGeom>
          <a:noFill/>
          <a:ln w="9525">
            <a:noFill/>
            <a:miter lim="800000"/>
          </a:ln>
          <a:effectLst/>
        </p:spPr>
        <p:txBody>
          <a:bodyPr wrap="square">
            <a:spAutoFit/>
          </a:bodyPr>
          <a:lstStyle/>
          <a:p>
            <a:pPr marL="0" lvl="2" eaLnBrk="0" hangingPunct="0">
              <a:defRPr/>
            </a:pPr>
            <a:r>
              <a:rPr lang="en-US" sz="2800" b="1" i="0" dirty="0">
                <a:latin typeface="Times" pitchFamily="18" charset="0"/>
              </a:rPr>
              <a:t>3-2   TRANSPORT-LAYER PROTOCOLS</a:t>
            </a:r>
          </a:p>
          <a:p>
            <a:pPr marL="0" lvl="2" eaLnBrk="0" hangingPunct="0">
              <a:defRPr/>
            </a:pPr>
            <a:endParaRPr lang="en-US" i="0" dirty="0">
              <a:effectLst>
                <a:outerShdw blurRad="38100" dist="38100" dir="2700000" algn="tl">
                  <a:srgbClr val="C0C0C0"/>
                </a:outerShdw>
              </a:effectLst>
              <a:latin typeface="Times" pitchFamily="18" charset="0"/>
            </a:endParaRPr>
          </a:p>
        </p:txBody>
      </p:sp>
      <p:sp>
        <p:nvSpPr>
          <p:cNvPr id="60419" name="Text Box 4"/>
          <p:cNvSpPr txBox="1">
            <a:spLocks noChangeArrowheads="1"/>
          </p:cNvSpPr>
          <p:nvPr/>
        </p:nvSpPr>
        <p:spPr bwMode="auto">
          <a:xfrm>
            <a:off x="8229600" y="6400800"/>
            <a:ext cx="184150" cy="366713"/>
          </a:xfrm>
          <a:prstGeom prst="rect">
            <a:avLst/>
          </a:prstGeom>
          <a:noFill/>
          <a:ln w="9525">
            <a:noFill/>
            <a:miter lim="800000"/>
            <a:headEnd/>
            <a:tailEnd/>
          </a:ln>
        </p:spPr>
        <p:txBody>
          <a:bodyPr wrap="none">
            <a:spAutoFit/>
          </a:bodyPr>
          <a:lstStyle/>
          <a:p>
            <a:pPr eaLnBrk="0" hangingPunct="0"/>
            <a:endParaRPr lang="en-US" altLang="zh-CN" sz="1800" i="0">
              <a:latin typeface="Times New Roman" pitchFamily="18" charset="0"/>
              <a:ea typeface="SimSun" pitchFamily="2" charset="-122"/>
            </a:endParaRPr>
          </a:p>
        </p:txBody>
      </p:sp>
      <p:sp>
        <p:nvSpPr>
          <p:cNvPr id="60420" name="Rectangle 8"/>
          <p:cNvSpPr>
            <a:spLocks noChangeArrowheads="1"/>
          </p:cNvSpPr>
          <p:nvPr/>
        </p:nvSpPr>
        <p:spPr bwMode="auto">
          <a:xfrm>
            <a:off x="320710" y="1588599"/>
            <a:ext cx="8077200" cy="830997"/>
          </a:xfrm>
          <a:prstGeom prst="rect">
            <a:avLst/>
          </a:prstGeom>
          <a:noFill/>
          <a:ln w="9525">
            <a:noFill/>
            <a:miter lim="800000"/>
            <a:headEnd/>
            <a:tailEnd/>
          </a:ln>
        </p:spPr>
        <p:txBody>
          <a:bodyPr>
            <a:spAutoFit/>
          </a:bodyPr>
          <a:lstStyle/>
          <a:p>
            <a:pPr algn="just" eaLnBrk="0" hangingPunct="0"/>
            <a:r>
              <a:rPr lang="en-US" altLang="zh-CN" sz="2400" dirty="0">
                <a:latin typeface="Times-Roman"/>
                <a:ea typeface="SimSun" pitchFamily="2" charset="-122"/>
              </a:rPr>
              <a:t>We can create a transport-layer protocol by combining a set of services described in the previous sections. </a:t>
            </a:r>
            <a:endParaRPr lang="en-US" altLang="zh-CN" sz="2400" dirty="0" smtClean="0">
              <a:latin typeface="Times-Roman"/>
              <a:ea typeface="SimSun" pitchFamily="2" charset="-122"/>
            </a:endParaRPr>
          </a:p>
        </p:txBody>
      </p:sp>
      <p:sp>
        <p:nvSpPr>
          <p:cNvPr id="6" name="TextBox 5"/>
          <p:cNvSpPr txBox="1"/>
          <p:nvPr/>
        </p:nvSpPr>
        <p:spPr>
          <a:xfrm>
            <a:off x="442127" y="2733152"/>
            <a:ext cx="8018585" cy="1938992"/>
          </a:xfrm>
          <a:prstGeom prst="rect">
            <a:avLst/>
          </a:prstGeom>
          <a:noFill/>
        </p:spPr>
        <p:txBody>
          <a:bodyPr wrap="square" rtlCol="0">
            <a:spAutoFit/>
          </a:bodyPr>
          <a:lstStyle/>
          <a:p>
            <a:r>
              <a:rPr lang="en-US" sz="2400" b="1" u="sng" dirty="0" smtClean="0"/>
              <a:t>Flow Control and Error Control Protocols</a:t>
            </a:r>
          </a:p>
          <a:p>
            <a:r>
              <a:rPr lang="en-US" sz="2400" dirty="0" smtClean="0"/>
              <a:t>- Simplest</a:t>
            </a:r>
          </a:p>
          <a:p>
            <a:r>
              <a:rPr lang="en-US" sz="2400" dirty="0" smtClean="0"/>
              <a:t>-Stop-and-wait </a:t>
            </a:r>
          </a:p>
          <a:p>
            <a:r>
              <a:rPr lang="en-US" sz="2400" dirty="0" smtClean="0"/>
              <a:t>-Go-back-N </a:t>
            </a:r>
          </a:p>
          <a:p>
            <a:r>
              <a:rPr lang="en-US" sz="2400" dirty="0" smtClean="0"/>
              <a:t>-Selective-Repeat</a:t>
            </a:r>
            <a:endParaRPr lang="en-US" sz="2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6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6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6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6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7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7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62472" name="Text Box 9"/>
          <p:cNvSpPr txBox="1">
            <a:spLocks noChangeArrowheads="1"/>
          </p:cNvSpPr>
          <p:nvPr/>
        </p:nvSpPr>
        <p:spPr bwMode="auto">
          <a:xfrm>
            <a:off x="1143000" y="0"/>
            <a:ext cx="4378325" cy="646113"/>
          </a:xfrm>
          <a:prstGeom prst="rect">
            <a:avLst/>
          </a:prstGeom>
          <a:noFill/>
          <a:ln w="9525">
            <a:noFill/>
            <a:miter lim="800000"/>
            <a:headEnd/>
            <a:tailEnd/>
          </a:ln>
        </p:spPr>
        <p:txBody>
          <a:bodyPr wrap="none">
            <a:spAutoFit/>
          </a:bodyPr>
          <a:lstStyle/>
          <a:p>
            <a:pPr eaLnBrk="0" hangingPunct="0"/>
            <a:r>
              <a:rPr lang="en-US" altLang="zh-CN" sz="3600" dirty="0">
                <a:solidFill>
                  <a:schemeClr val="hlink"/>
                </a:solidFill>
                <a:latin typeface="Times New Roman" pitchFamily="18" charset="0"/>
                <a:ea typeface="SimSun" pitchFamily="2" charset="-122"/>
              </a:rPr>
              <a:t>3.2.1  Simple Protocol</a:t>
            </a:r>
          </a:p>
        </p:txBody>
      </p:sp>
      <p:sp>
        <p:nvSpPr>
          <p:cNvPr id="6155" name="Rectangle 10"/>
          <p:cNvSpPr>
            <a:spLocks noChangeArrowheads="1"/>
          </p:cNvSpPr>
          <p:nvPr/>
        </p:nvSpPr>
        <p:spPr bwMode="auto">
          <a:xfrm>
            <a:off x="411143" y="721057"/>
            <a:ext cx="8481647" cy="2677656"/>
          </a:xfrm>
          <a:prstGeom prst="rect">
            <a:avLst/>
          </a:prstGeom>
          <a:solidFill>
            <a:schemeClr val="bg1"/>
          </a:solidFill>
          <a:ln w="9525">
            <a:noFill/>
            <a:miter lim="800000"/>
          </a:ln>
        </p:spPr>
        <p:txBody>
          <a:bodyPr wrap="square">
            <a:spAutoFit/>
          </a:bodyPr>
          <a:lstStyle/>
          <a:p>
            <a:pPr algn="just" eaLnBrk="0" hangingPunct="0">
              <a:buFont typeface="Wingdings" pitchFamily="2" charset="2"/>
              <a:buChar char="ü"/>
              <a:defRPr/>
            </a:pPr>
            <a:r>
              <a:rPr lang="en-US" sz="2800" dirty="0" smtClean="0">
                <a:latin typeface="Times New Roman" panose="02020603050405020304" pitchFamily="18" charset="0"/>
              </a:rPr>
              <a:t>It</a:t>
            </a:r>
            <a:r>
              <a:rPr lang="en-US" sz="2800" b="1" dirty="0" smtClean="0">
                <a:latin typeface="Times New Roman" panose="02020603050405020304" pitchFamily="18" charset="0"/>
              </a:rPr>
              <a:t> </a:t>
            </a:r>
            <a:r>
              <a:rPr lang="en-US" sz="2800" dirty="0" smtClean="0">
                <a:latin typeface="Times New Roman" panose="02020603050405020304" pitchFamily="18" charset="0"/>
              </a:rPr>
              <a:t>is </a:t>
            </a:r>
            <a:r>
              <a:rPr lang="en-US" sz="2800" dirty="0">
                <a:solidFill>
                  <a:srgbClr val="FF0000"/>
                </a:solidFill>
                <a:latin typeface="Times New Roman" panose="02020603050405020304" pitchFamily="18" charset="0"/>
              </a:rPr>
              <a:t>connectionless protocol </a:t>
            </a:r>
            <a:r>
              <a:rPr lang="en-US" sz="2800" dirty="0">
                <a:latin typeface="Times New Roman" panose="02020603050405020304" pitchFamily="18" charset="0"/>
              </a:rPr>
              <a:t>with </a:t>
            </a:r>
            <a:r>
              <a:rPr lang="en-US" sz="2800" dirty="0">
                <a:solidFill>
                  <a:srgbClr val="FF0000"/>
                </a:solidFill>
                <a:latin typeface="Times New Roman" panose="02020603050405020304" pitchFamily="18" charset="0"/>
              </a:rPr>
              <a:t>neither flow nor error control. </a:t>
            </a:r>
            <a:endParaRPr lang="en-US" sz="2800" dirty="0" smtClean="0">
              <a:solidFill>
                <a:srgbClr val="FF0000"/>
              </a:solidFill>
              <a:latin typeface="Times New Roman" panose="02020603050405020304" pitchFamily="18" charset="0"/>
            </a:endParaRPr>
          </a:p>
          <a:p>
            <a:pPr algn="just" eaLnBrk="0" hangingPunct="0">
              <a:buFont typeface="Wingdings" pitchFamily="2" charset="2"/>
              <a:buChar char="ü"/>
              <a:defRPr/>
            </a:pPr>
            <a:r>
              <a:rPr lang="en-US" sz="2800" dirty="0" smtClean="0">
                <a:solidFill>
                  <a:srgbClr val="FF0000"/>
                </a:solidFill>
                <a:latin typeface="Times New Roman" panose="02020603050405020304" pitchFamily="18" charset="0"/>
              </a:rPr>
              <a:t>We </a:t>
            </a:r>
            <a:r>
              <a:rPr lang="en-US" sz="2800" dirty="0">
                <a:solidFill>
                  <a:srgbClr val="FF0000"/>
                </a:solidFill>
                <a:latin typeface="Times New Roman" panose="02020603050405020304" pitchFamily="18" charset="0"/>
              </a:rPr>
              <a:t>assume that the receiver can immediately handle any packet it receives. </a:t>
            </a:r>
            <a:endParaRPr lang="en-US" sz="2800" dirty="0" smtClean="0">
              <a:solidFill>
                <a:srgbClr val="FF0000"/>
              </a:solidFill>
              <a:latin typeface="Times New Roman" panose="02020603050405020304" pitchFamily="18" charset="0"/>
            </a:endParaRPr>
          </a:p>
          <a:p>
            <a:pPr algn="just" eaLnBrk="0" hangingPunct="0">
              <a:buFont typeface="Wingdings" pitchFamily="2" charset="2"/>
              <a:buChar char="ü"/>
              <a:defRPr/>
            </a:pPr>
            <a:r>
              <a:rPr lang="en-US" sz="2800" dirty="0" smtClean="0">
                <a:latin typeface="Times New Roman" panose="02020603050405020304" pitchFamily="18" charset="0"/>
              </a:rPr>
              <a:t>In </a:t>
            </a:r>
            <a:r>
              <a:rPr lang="en-US" sz="2800" dirty="0">
                <a:latin typeface="Times New Roman" panose="02020603050405020304" pitchFamily="18" charset="0"/>
              </a:rPr>
              <a:t>other words, the receiver can never be overwhelmed with incoming packets. </a:t>
            </a:r>
          </a:p>
        </p:txBody>
      </p:sp>
      <p:pic>
        <p:nvPicPr>
          <p:cNvPr id="1026" name="Picture 2"/>
          <p:cNvPicPr>
            <a:picLocks noChangeAspect="1" noChangeArrowheads="1"/>
          </p:cNvPicPr>
          <p:nvPr/>
        </p:nvPicPr>
        <p:blipFill>
          <a:blip r:embed="rId3"/>
          <a:srcRect/>
          <a:stretch>
            <a:fillRect/>
          </a:stretch>
        </p:blipFill>
        <p:spPr bwMode="auto">
          <a:xfrm>
            <a:off x="349997" y="3440369"/>
            <a:ext cx="8412163" cy="2733675"/>
          </a:xfrm>
          <a:prstGeom prst="rect">
            <a:avLst/>
          </a:prstGeom>
          <a:noFill/>
          <a:ln w="9525">
            <a:noFill/>
            <a:miter lim="800000"/>
            <a:headEnd/>
            <a:tailEnd/>
          </a:ln>
          <a:effectLst/>
        </p:spPr>
      </p:pic>
      <p:sp>
        <p:nvSpPr>
          <p:cNvPr id="13" name="Rectangle 12"/>
          <p:cNvSpPr/>
          <p:nvPr/>
        </p:nvSpPr>
        <p:spPr>
          <a:xfrm>
            <a:off x="2954663" y="5434872"/>
            <a:ext cx="3134191" cy="369332"/>
          </a:xfrm>
          <a:prstGeom prst="rect">
            <a:avLst/>
          </a:prstGeom>
        </p:spPr>
        <p:txBody>
          <a:bodyPr wrap="none">
            <a:spAutoFit/>
          </a:bodyPr>
          <a:lstStyle/>
          <a:p>
            <a:pPr eaLnBrk="0" hangingPunct="0"/>
            <a:r>
              <a:rPr lang="en-US" altLang="zh-CN" dirty="0" smtClean="0">
                <a:solidFill>
                  <a:srgbClr val="FF0000"/>
                </a:solidFill>
                <a:latin typeface="Times-BoldItalic"/>
                <a:ea typeface="SimSun" pitchFamily="2" charset="-122"/>
              </a:rPr>
              <a:t>Figure 3.17:  </a:t>
            </a:r>
            <a:r>
              <a:rPr lang="en-US" altLang="zh-CN" dirty="0" smtClean="0">
                <a:latin typeface="Times-BoldItalic"/>
                <a:ea typeface="SimSun" pitchFamily="2" charset="-122"/>
              </a:rPr>
              <a:t>Simple protocol</a:t>
            </a:r>
            <a:endParaRPr lang="en-US" altLang="zh-CN" dirty="0">
              <a:latin typeface="Times-BoldItalic"/>
              <a:ea typeface="SimSun" pitchFamily="2"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3.18:  </a:t>
            </a:r>
            <a:r>
              <a:rPr lang="en-US" altLang="zh-CN" sz="2000">
                <a:latin typeface="Times-BoldItalic"/>
                <a:ea typeface="SimSun" pitchFamily="2" charset="-122"/>
              </a:rPr>
              <a:t>FSMs for the simple protocol</a:t>
            </a:r>
          </a:p>
        </p:txBody>
      </p:sp>
      <p:pic>
        <p:nvPicPr>
          <p:cNvPr id="26629" name="Picture 5"/>
          <p:cNvPicPr>
            <a:picLocks noChangeAspect="1" noChangeArrowheads="1"/>
          </p:cNvPicPr>
          <p:nvPr/>
        </p:nvPicPr>
        <p:blipFill>
          <a:blip r:embed="rId3"/>
          <a:srcRect/>
          <a:stretch>
            <a:fillRect/>
          </a:stretch>
        </p:blipFill>
        <p:spPr bwMode="auto">
          <a:xfrm>
            <a:off x="388938" y="990600"/>
            <a:ext cx="4238625" cy="2670175"/>
          </a:xfrm>
          <a:prstGeom prst="rect">
            <a:avLst/>
          </a:prstGeom>
          <a:noFill/>
          <a:ln w="9525">
            <a:noFill/>
            <a:miter lim="800000"/>
            <a:headEnd/>
            <a:tailEnd/>
          </a:ln>
        </p:spPr>
      </p:pic>
      <p:pic>
        <p:nvPicPr>
          <p:cNvPr id="26630" name="Picture 6"/>
          <p:cNvPicPr>
            <a:picLocks noChangeAspect="1" noChangeArrowheads="1"/>
          </p:cNvPicPr>
          <p:nvPr/>
        </p:nvPicPr>
        <p:blipFill>
          <a:blip r:embed="rId4"/>
          <a:srcRect/>
          <a:stretch>
            <a:fillRect/>
          </a:stretch>
        </p:blipFill>
        <p:spPr bwMode="auto">
          <a:xfrm>
            <a:off x="4627563" y="3810000"/>
            <a:ext cx="4237037" cy="26701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wheel(1)">
                                      <p:cBhvr>
                                        <p:cTn id="7" dur="2000"/>
                                        <p:tgtEl>
                                          <p:spTgt spid="2662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6630"/>
                                        </p:tgtEl>
                                        <p:attrNameLst>
                                          <p:attrName>style.visibility</p:attrName>
                                        </p:attrNameLst>
                                      </p:cBhvr>
                                      <p:to>
                                        <p:strVal val="visible"/>
                                      </p:to>
                                    </p:set>
                                    <p:animEffect transition="in" filter="wheel(1)">
                                      <p:cBhvr>
                                        <p:cTn id="12" dur="2000"/>
                                        <p:tgtEl>
                                          <p:spTgt spid="266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Footer Placeholder 1"/>
          <p:cNvSpPr>
            <a:spLocks noGrp="1" noChangeArrowheads="1"/>
          </p:cNvSpPr>
          <p:nvPr>
            <p:ph type="ftr" sz="quarter" idx="4294967295"/>
          </p:nvPr>
        </p:nvSpPr>
        <p:spPr bwMode="auto">
          <a:xfrm>
            <a:off x="0" y="6400800"/>
            <a:ext cx="1905000" cy="457200"/>
          </a:xfrm>
          <a:prstGeom prst="rect">
            <a:avLst/>
          </a:prstGeom>
          <a:noFill/>
          <a:ln>
            <a:miter lim="800000"/>
            <a:headEnd/>
            <a:tailEnd/>
          </a:ln>
        </p:spPr>
        <p:txBody>
          <a:bodyPr anchor="b"/>
          <a:lstStyle/>
          <a:p>
            <a:endParaRPr lang="en-US" altLang="zh-CN" sz="1200" i="0">
              <a:latin typeface="Arial" pitchFamily="34" charset="0"/>
              <a:ea typeface="SimSun" pitchFamily="2" charset="-122"/>
              <a:cs typeface="Arial" pitchFamily="34" charset="0"/>
            </a:endParaRPr>
          </a:p>
        </p:txBody>
      </p:sp>
      <p:sp>
        <p:nvSpPr>
          <p:cNvPr id="68610" name="Text Box 20"/>
          <p:cNvSpPr txBox="1">
            <a:spLocks noChangeArrowheads="1"/>
          </p:cNvSpPr>
          <p:nvPr/>
        </p:nvSpPr>
        <p:spPr bwMode="auto">
          <a:xfrm>
            <a:off x="76200" y="609600"/>
            <a:ext cx="8839200" cy="1384300"/>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3.19 shows an example of communication using this protocol. It is very simple. The sender sends packets one after another without even thinking about the receiver.</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68612"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68613" name="Text Box 15"/>
            <p:cNvSpPr txBox="1">
              <a:spLocks noChangeArrowheads="1"/>
            </p:cNvSpPr>
            <p:nvPr/>
          </p:nvSpPr>
          <p:spPr bwMode="auto">
            <a:xfrm>
              <a:off x="0" y="2448"/>
              <a:ext cx="1171" cy="291"/>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sz="2400" dirty="0">
                  <a:solidFill>
                    <a:schemeClr val="bg1"/>
                  </a:solidFill>
                  <a:latin typeface="Tahoma" pitchFamily="34" charset="0"/>
                  <a:ea typeface="Adobe Gothic Std B"/>
                  <a:cs typeface="Adobe Gothic Std B"/>
                </a:rPr>
                <a:t>Example 3.3</a:t>
              </a:r>
            </a:p>
          </p:txBody>
        </p:sp>
      </p:grpSp>
      <p:pic>
        <p:nvPicPr>
          <p:cNvPr id="2050" name="Picture 2"/>
          <p:cNvPicPr>
            <a:picLocks noChangeAspect="1" noChangeArrowheads="1"/>
          </p:cNvPicPr>
          <p:nvPr/>
        </p:nvPicPr>
        <p:blipFill>
          <a:blip r:embed="rId3"/>
          <a:srcRect/>
          <a:stretch>
            <a:fillRect/>
          </a:stretch>
        </p:blipFill>
        <p:spPr bwMode="auto">
          <a:xfrm>
            <a:off x="1266091" y="1834104"/>
            <a:ext cx="6633273" cy="4184666"/>
          </a:xfrm>
          <a:prstGeom prst="rect">
            <a:avLst/>
          </a:prstGeom>
          <a:noFill/>
          <a:ln w="9525">
            <a:noFill/>
            <a:miter lim="800000"/>
            <a:headEnd/>
            <a:tailEnd/>
          </a:ln>
          <a:effectLst/>
        </p:spPr>
      </p:pic>
      <p:sp>
        <p:nvSpPr>
          <p:cNvPr id="8" name="Rectangle 7"/>
          <p:cNvSpPr/>
          <p:nvPr/>
        </p:nvSpPr>
        <p:spPr>
          <a:xfrm>
            <a:off x="2036411" y="6007631"/>
            <a:ext cx="4608954" cy="369332"/>
          </a:xfrm>
          <a:prstGeom prst="rect">
            <a:avLst/>
          </a:prstGeom>
        </p:spPr>
        <p:txBody>
          <a:bodyPr wrap="none">
            <a:spAutoFit/>
          </a:bodyPr>
          <a:lstStyle/>
          <a:p>
            <a:pPr eaLnBrk="0" hangingPunct="0"/>
            <a:r>
              <a:rPr lang="en-US" altLang="zh-CN" dirty="0" smtClean="0">
                <a:solidFill>
                  <a:srgbClr val="FF0000"/>
                </a:solidFill>
                <a:latin typeface="Times-BoldItalic"/>
                <a:ea typeface="SimSun" pitchFamily="2" charset="-122"/>
              </a:rPr>
              <a:t>Figure 3.19:  </a:t>
            </a:r>
            <a:r>
              <a:rPr lang="en-US" altLang="zh-CN" dirty="0" smtClean="0">
                <a:latin typeface="Times-BoldItalic"/>
                <a:ea typeface="SimSun" pitchFamily="2" charset="-122"/>
              </a:rPr>
              <a:t>Flow diagram for Example 3.3</a:t>
            </a:r>
            <a:endParaRPr lang="en-US" altLang="zh-CN" dirty="0">
              <a:latin typeface="Times-BoldItalic"/>
              <a:ea typeface="SimSun" pitchFamily="2"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0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0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0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0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1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1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72712" name="Text Box 9"/>
          <p:cNvSpPr txBox="1">
            <a:spLocks noChangeArrowheads="1"/>
          </p:cNvSpPr>
          <p:nvPr/>
        </p:nvSpPr>
        <p:spPr bwMode="auto">
          <a:xfrm>
            <a:off x="1143000" y="0"/>
            <a:ext cx="5805488" cy="646113"/>
          </a:xfrm>
          <a:prstGeom prst="rect">
            <a:avLst/>
          </a:prstGeom>
          <a:noFill/>
          <a:ln w="9525">
            <a:noFill/>
            <a:miter lim="800000"/>
            <a:headEnd/>
            <a:tailEnd/>
          </a:ln>
        </p:spPr>
        <p:txBody>
          <a:bodyPr wrap="none">
            <a:spAutoFit/>
          </a:bodyPr>
          <a:lstStyle/>
          <a:p>
            <a:pPr eaLnBrk="0" hangingPunct="0"/>
            <a:r>
              <a:rPr lang="en-US" altLang="zh-CN" sz="3600" dirty="0">
                <a:solidFill>
                  <a:schemeClr val="hlink"/>
                </a:solidFill>
                <a:latin typeface="Times New Roman" pitchFamily="18" charset="0"/>
                <a:ea typeface="SimSun" pitchFamily="2" charset="-122"/>
              </a:rPr>
              <a:t>3.2.2  Stop-and-Wait Protocol</a:t>
            </a:r>
          </a:p>
        </p:txBody>
      </p:sp>
      <p:sp>
        <p:nvSpPr>
          <p:cNvPr id="6155" name="Rectangle 10"/>
          <p:cNvSpPr>
            <a:spLocks noChangeArrowheads="1"/>
          </p:cNvSpPr>
          <p:nvPr/>
        </p:nvSpPr>
        <p:spPr bwMode="auto">
          <a:xfrm>
            <a:off x="411145" y="1213425"/>
            <a:ext cx="8461549" cy="4401205"/>
          </a:xfrm>
          <a:prstGeom prst="rect">
            <a:avLst/>
          </a:prstGeom>
          <a:solidFill>
            <a:schemeClr val="bg1"/>
          </a:solidFill>
          <a:ln w="9525">
            <a:noFill/>
            <a:miter lim="800000"/>
          </a:ln>
        </p:spPr>
        <p:txBody>
          <a:bodyPr wrap="square">
            <a:spAutoFit/>
          </a:bodyPr>
          <a:lstStyle/>
          <a:p>
            <a:pPr algn="just" eaLnBrk="0" hangingPunct="0">
              <a:buFont typeface="Wingdings" pitchFamily="2" charset="2"/>
              <a:buChar char="ü"/>
              <a:defRPr/>
            </a:pPr>
            <a:r>
              <a:rPr lang="en-US" sz="2800" dirty="0" smtClean="0">
                <a:latin typeface="Times New Roman" panose="02020603050405020304" pitchFamily="18" charset="0"/>
              </a:rPr>
              <a:t>It is </a:t>
            </a:r>
            <a:r>
              <a:rPr lang="en-US" sz="2800" dirty="0">
                <a:latin typeface="Times New Roman" panose="02020603050405020304" pitchFamily="18" charset="0"/>
              </a:rPr>
              <a:t>a </a:t>
            </a:r>
            <a:r>
              <a:rPr lang="en-US" sz="2800" dirty="0">
                <a:solidFill>
                  <a:srgbClr val="FF0000"/>
                </a:solidFill>
                <a:latin typeface="Times New Roman" panose="02020603050405020304" pitchFamily="18" charset="0"/>
              </a:rPr>
              <a:t>connection-oriented protocol </a:t>
            </a:r>
            <a:r>
              <a:rPr lang="en-US" sz="2800" dirty="0" smtClean="0">
                <a:latin typeface="Times New Roman" panose="02020603050405020304" pitchFamily="18" charset="0"/>
              </a:rPr>
              <a:t>which </a:t>
            </a:r>
            <a:r>
              <a:rPr lang="en-US" sz="2800" dirty="0">
                <a:solidFill>
                  <a:srgbClr val="FF0000"/>
                </a:solidFill>
                <a:latin typeface="Times New Roman" panose="02020603050405020304" pitchFamily="18" charset="0"/>
              </a:rPr>
              <a:t>uses both flow and error control.</a:t>
            </a:r>
            <a:r>
              <a:rPr lang="en-US" sz="2800" dirty="0">
                <a:latin typeface="Times New Roman" panose="02020603050405020304" pitchFamily="18" charset="0"/>
              </a:rPr>
              <a:t> </a:t>
            </a:r>
            <a:endParaRPr lang="en-US" sz="2800" dirty="0" smtClean="0">
              <a:latin typeface="Times New Roman" panose="02020603050405020304" pitchFamily="18" charset="0"/>
            </a:endParaRPr>
          </a:p>
          <a:p>
            <a:pPr algn="just" eaLnBrk="0" hangingPunct="0">
              <a:buFont typeface="Wingdings" pitchFamily="2" charset="2"/>
              <a:buChar char="ü"/>
              <a:defRPr/>
            </a:pPr>
            <a:r>
              <a:rPr lang="en-US" sz="2800" dirty="0" smtClean="0">
                <a:latin typeface="Times New Roman" panose="02020603050405020304" pitchFamily="18" charset="0"/>
              </a:rPr>
              <a:t>Both </a:t>
            </a:r>
            <a:r>
              <a:rPr lang="en-US" sz="2800" dirty="0">
                <a:latin typeface="Times New Roman" panose="02020603050405020304" pitchFamily="18" charset="0"/>
              </a:rPr>
              <a:t>the </a:t>
            </a:r>
            <a:r>
              <a:rPr lang="en-US" sz="2800" dirty="0">
                <a:solidFill>
                  <a:srgbClr val="FF0000"/>
                </a:solidFill>
                <a:latin typeface="Times New Roman" panose="02020603050405020304" pitchFamily="18" charset="0"/>
              </a:rPr>
              <a:t>sender</a:t>
            </a:r>
            <a:r>
              <a:rPr lang="en-US" sz="2800" dirty="0">
                <a:latin typeface="Times New Roman" panose="02020603050405020304" pitchFamily="18" charset="0"/>
              </a:rPr>
              <a:t> and the </a:t>
            </a:r>
            <a:r>
              <a:rPr lang="en-US" sz="2800" dirty="0">
                <a:solidFill>
                  <a:srgbClr val="FF0000"/>
                </a:solidFill>
                <a:latin typeface="Times New Roman" panose="02020603050405020304" pitchFamily="18" charset="0"/>
              </a:rPr>
              <a:t>receiver</a:t>
            </a:r>
            <a:r>
              <a:rPr lang="en-US" sz="2800" dirty="0">
                <a:latin typeface="Times New Roman" panose="02020603050405020304" pitchFamily="18" charset="0"/>
              </a:rPr>
              <a:t> use a </a:t>
            </a:r>
            <a:r>
              <a:rPr lang="en-US" sz="2800" dirty="0">
                <a:solidFill>
                  <a:srgbClr val="FF0000"/>
                </a:solidFill>
                <a:latin typeface="Times New Roman" panose="02020603050405020304" pitchFamily="18" charset="0"/>
              </a:rPr>
              <a:t>sliding window of size 1</a:t>
            </a:r>
            <a:r>
              <a:rPr lang="en-US" sz="2800" dirty="0">
                <a:latin typeface="Times New Roman" panose="02020603050405020304" pitchFamily="18" charset="0"/>
              </a:rPr>
              <a:t>. </a:t>
            </a:r>
            <a:endParaRPr lang="en-US" sz="2800" dirty="0" smtClean="0">
              <a:latin typeface="Times New Roman" panose="02020603050405020304" pitchFamily="18" charset="0"/>
            </a:endParaRPr>
          </a:p>
          <a:p>
            <a:pPr algn="just" eaLnBrk="0" hangingPunct="0">
              <a:buFont typeface="Wingdings" pitchFamily="2" charset="2"/>
              <a:buChar char="ü"/>
              <a:defRPr/>
            </a:pPr>
            <a:r>
              <a:rPr lang="en-US" sz="2800" dirty="0" smtClean="0">
                <a:latin typeface="Times New Roman" panose="02020603050405020304" pitchFamily="18" charset="0"/>
              </a:rPr>
              <a:t>The </a:t>
            </a:r>
            <a:r>
              <a:rPr lang="en-US" sz="2800" dirty="0">
                <a:latin typeface="Times New Roman" panose="02020603050405020304" pitchFamily="18" charset="0"/>
              </a:rPr>
              <a:t>sender sends one packet at a time and waits for an acknowledgment before sending the next one. </a:t>
            </a:r>
            <a:endParaRPr lang="en-US" sz="2800" dirty="0" smtClean="0">
              <a:latin typeface="Times New Roman" panose="02020603050405020304" pitchFamily="18" charset="0"/>
            </a:endParaRPr>
          </a:p>
          <a:p>
            <a:pPr algn="just" eaLnBrk="0" hangingPunct="0">
              <a:buFont typeface="Wingdings" pitchFamily="2" charset="2"/>
              <a:buChar char="ü"/>
              <a:defRPr/>
            </a:pPr>
            <a:r>
              <a:rPr lang="en-US" sz="2800" dirty="0" smtClean="0">
                <a:solidFill>
                  <a:srgbClr val="FF0000"/>
                </a:solidFill>
                <a:latin typeface="Times New Roman" panose="02020603050405020304" pitchFamily="18" charset="0"/>
              </a:rPr>
              <a:t>To </a:t>
            </a:r>
            <a:r>
              <a:rPr lang="en-US" sz="2800" dirty="0">
                <a:solidFill>
                  <a:srgbClr val="FF0000"/>
                </a:solidFill>
                <a:latin typeface="Times New Roman" panose="02020603050405020304" pitchFamily="18" charset="0"/>
              </a:rPr>
              <a:t>detect corrupted packets, we need to add a checksum to each data packet</a:t>
            </a:r>
            <a:r>
              <a:rPr lang="en-US" sz="2800" dirty="0">
                <a:latin typeface="Times New Roman" panose="02020603050405020304" pitchFamily="18" charset="0"/>
              </a:rPr>
              <a:t>. </a:t>
            </a:r>
            <a:endParaRPr lang="en-US" sz="2800" dirty="0" smtClean="0">
              <a:latin typeface="Times New Roman" panose="02020603050405020304" pitchFamily="18" charset="0"/>
            </a:endParaRPr>
          </a:p>
          <a:p>
            <a:pPr algn="just" eaLnBrk="0" hangingPunct="0">
              <a:buFont typeface="Wingdings" pitchFamily="2" charset="2"/>
              <a:buChar char="ü"/>
              <a:defRPr/>
            </a:pPr>
            <a:r>
              <a:rPr lang="en-US" sz="2800" dirty="0" smtClean="0">
                <a:latin typeface="Times New Roman" panose="02020603050405020304" pitchFamily="18" charset="0"/>
              </a:rPr>
              <a:t>When </a:t>
            </a:r>
            <a:r>
              <a:rPr lang="en-US" sz="2800" dirty="0">
                <a:latin typeface="Times New Roman" panose="02020603050405020304" pitchFamily="18" charset="0"/>
              </a:rPr>
              <a:t>a packet arrives at the receiver site</a:t>
            </a:r>
            <a:r>
              <a:rPr lang="en-US" sz="2800" dirty="0" smtClean="0">
                <a:latin typeface="Times New Roman" panose="02020603050405020304" pitchFamily="18" charset="0"/>
              </a:rPr>
              <a:t>, the receiver sends an acknowledgment (ACK) for Packet.</a:t>
            </a:r>
            <a:endParaRPr lang="en-US" sz="2800" dirty="0">
              <a:latin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4"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5"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6"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7"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8"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59"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74760"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3.2.2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2" name="Rectangle 11"/>
          <p:cNvSpPr/>
          <p:nvPr/>
        </p:nvSpPr>
        <p:spPr>
          <a:xfrm>
            <a:off x="212725" y="1016000"/>
            <a:ext cx="8686800" cy="369332"/>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FF0000"/>
                </a:solidFill>
                <a:effectLst>
                  <a:outerShdw blurRad="38100" dist="38100" dir="2700000" algn="tl">
                    <a:srgbClr val="000000">
                      <a:alpha val="43137"/>
                    </a:srgbClr>
                  </a:outerShdw>
                </a:effectLst>
                <a:latin typeface="Times New Roman" panose="02020603050405020304" pitchFamily="18" charset="0"/>
              </a:rPr>
              <a:t>Sequence </a:t>
            </a:r>
            <a:r>
              <a:rPr lang="en-US" dirty="0" smtClean="0">
                <a:solidFill>
                  <a:srgbClr val="FF0000"/>
                </a:solidFill>
                <a:effectLst>
                  <a:outerShdw blurRad="38100" dist="38100" dir="2700000" algn="tl">
                    <a:srgbClr val="000000">
                      <a:alpha val="43137"/>
                    </a:srgbClr>
                  </a:outerShdw>
                </a:effectLst>
                <a:latin typeface="Times New Roman" panose="02020603050405020304" pitchFamily="18" charset="0"/>
              </a:rPr>
              <a:t>Numbers </a:t>
            </a:r>
            <a:r>
              <a:rPr lang="en-US" dirty="0" smtClean="0">
                <a:solidFill>
                  <a:srgbClr val="0000CC"/>
                </a:solidFill>
                <a:effectLst>
                  <a:outerShdw blurRad="38100" dist="38100" dir="2700000" algn="tl">
                    <a:srgbClr val="000000">
                      <a:alpha val="43137"/>
                    </a:srgbClr>
                  </a:outerShdw>
                </a:effectLst>
                <a:latin typeface="Times New Roman" panose="02020603050405020304" pitchFamily="18" charset="0"/>
              </a:rPr>
              <a:t>for the data packets are used</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212725" y="1701800"/>
            <a:ext cx="8686800" cy="369332"/>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FF0000"/>
                </a:solidFill>
                <a:effectLst>
                  <a:outerShdw blurRad="38100" dist="38100" dir="2700000" algn="tl">
                    <a:srgbClr val="000000">
                      <a:alpha val="43137"/>
                    </a:srgbClr>
                  </a:outerShdw>
                </a:effectLst>
                <a:latin typeface="Times New Roman" panose="02020603050405020304" pitchFamily="18" charset="0"/>
              </a:rPr>
              <a:t>Acknowledgment </a:t>
            </a:r>
            <a:r>
              <a:rPr lang="en-US" dirty="0" smtClean="0">
                <a:solidFill>
                  <a:srgbClr val="FF0000"/>
                </a:solidFill>
                <a:effectLst>
                  <a:outerShdw blurRad="38100" dist="38100" dir="2700000" algn="tl">
                    <a:srgbClr val="000000">
                      <a:alpha val="43137"/>
                    </a:srgbClr>
                  </a:outerShdw>
                </a:effectLst>
                <a:latin typeface="Times New Roman" panose="02020603050405020304" pitchFamily="18" charset="0"/>
              </a:rPr>
              <a:t>Numbers(ACKs</a:t>
            </a:r>
            <a:r>
              <a:rPr lang="en-US" dirty="0" smtClean="0">
                <a:solidFill>
                  <a:srgbClr val="0000CC"/>
                </a:solidFill>
                <a:effectLst>
                  <a:outerShdw blurRad="38100" dist="38100" dir="2700000" algn="tl">
                    <a:srgbClr val="000000">
                      <a:alpha val="43137"/>
                    </a:srgbClr>
                  </a:outerShdw>
                </a:effectLst>
                <a:latin typeface="Times New Roman" panose="02020603050405020304" pitchFamily="18" charset="0"/>
              </a:rPr>
              <a:t>) are used for the acknowledgement</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6" name="Rectangle 15"/>
          <p:cNvSpPr/>
          <p:nvPr/>
        </p:nvSpPr>
        <p:spPr>
          <a:xfrm>
            <a:off x="1374426" y="2739711"/>
            <a:ext cx="3478928" cy="954088"/>
          </a:xfrm>
          <a:prstGeom prst="rect">
            <a:avLst/>
          </a:prstGeom>
        </p:spPr>
        <p:txBody>
          <a:bodyPr wrap="square">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Sender</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Receiver</a:t>
            </a:r>
          </a:p>
        </p:txBody>
      </p:sp>
      <p:sp>
        <p:nvSpPr>
          <p:cNvPr id="15" name="Rectangle 14"/>
          <p:cNvSpPr/>
          <p:nvPr/>
        </p:nvSpPr>
        <p:spPr>
          <a:xfrm>
            <a:off x="212725" y="2362200"/>
            <a:ext cx="8686800" cy="369332"/>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smtClean="0">
                <a:solidFill>
                  <a:srgbClr val="0000CC"/>
                </a:solidFill>
                <a:effectLst>
                  <a:outerShdw blurRad="38100" dist="38100" dir="2700000" algn="tl">
                    <a:srgbClr val="000000">
                      <a:alpha val="43137"/>
                    </a:srgbClr>
                  </a:outerShdw>
                </a:effectLst>
                <a:latin typeface="Times New Roman" panose="02020603050405020304" pitchFamily="18" charset="0"/>
              </a:rPr>
              <a:t>FSMs represents the behavior of communication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202676" y="405032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 Efficiency</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wipe(left)">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xEl>
                                              <p:pRg st="0" end="0"/>
                                            </p:txEl>
                                          </p:spTgt>
                                        </p:tgtEl>
                                        <p:attrNameLst>
                                          <p:attrName>style.visibility</p:attrName>
                                        </p:attrNameLst>
                                      </p:cBhvr>
                                      <p:to>
                                        <p:strVal val="visible"/>
                                      </p:to>
                                    </p:set>
                                    <p:animEffect transition="in" filter="wipe(left)">
                                      <p:cBhvr>
                                        <p:cTn id="17" dur="500"/>
                                        <p:tgtEl>
                                          <p:spTgt spid="1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up)">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3.20:  </a:t>
            </a:r>
            <a:r>
              <a:rPr lang="en-US" altLang="zh-CN" sz="2000">
                <a:latin typeface="Times-BoldItalic"/>
                <a:ea typeface="SimSun" pitchFamily="2" charset="-122"/>
              </a:rPr>
              <a:t> Stop-and-Wait protocol</a:t>
            </a:r>
          </a:p>
        </p:txBody>
      </p:sp>
      <p:pic>
        <p:nvPicPr>
          <p:cNvPr id="29701" name="Picture 5"/>
          <p:cNvPicPr>
            <a:picLocks noChangeAspect="1" noChangeArrowheads="1"/>
          </p:cNvPicPr>
          <p:nvPr/>
        </p:nvPicPr>
        <p:blipFill>
          <a:blip r:embed="rId3"/>
          <a:srcRect/>
          <a:stretch>
            <a:fillRect/>
          </a:stretch>
        </p:blipFill>
        <p:spPr bwMode="auto">
          <a:xfrm>
            <a:off x="2252663" y="1295400"/>
            <a:ext cx="4071937" cy="701675"/>
          </a:xfrm>
          <a:prstGeom prst="rect">
            <a:avLst/>
          </a:prstGeom>
          <a:noFill/>
          <a:ln w="9525">
            <a:noFill/>
            <a:miter lim="800000"/>
            <a:headEnd/>
            <a:tailEnd/>
          </a:ln>
        </p:spPr>
      </p:pic>
      <p:pic>
        <p:nvPicPr>
          <p:cNvPr id="29703" name="Picture 7"/>
          <p:cNvPicPr>
            <a:picLocks noChangeAspect="1" noChangeArrowheads="1"/>
          </p:cNvPicPr>
          <p:nvPr/>
        </p:nvPicPr>
        <p:blipFill>
          <a:blip r:embed="rId4"/>
          <a:srcRect/>
          <a:stretch>
            <a:fillRect/>
          </a:stretch>
        </p:blipFill>
        <p:spPr bwMode="auto">
          <a:xfrm>
            <a:off x="100013" y="2362200"/>
            <a:ext cx="2338387" cy="1570038"/>
          </a:xfrm>
          <a:prstGeom prst="rect">
            <a:avLst/>
          </a:prstGeom>
          <a:noFill/>
          <a:ln w="9525">
            <a:noFill/>
            <a:miter lim="800000"/>
            <a:headEnd/>
            <a:tailEnd/>
          </a:ln>
        </p:spPr>
      </p:pic>
      <p:pic>
        <p:nvPicPr>
          <p:cNvPr id="29705" name="Picture 9"/>
          <p:cNvPicPr>
            <a:picLocks noChangeAspect="1" noChangeArrowheads="1"/>
          </p:cNvPicPr>
          <p:nvPr/>
        </p:nvPicPr>
        <p:blipFill>
          <a:blip r:embed="rId5"/>
          <a:srcRect/>
          <a:stretch>
            <a:fillRect/>
          </a:stretch>
        </p:blipFill>
        <p:spPr bwMode="auto">
          <a:xfrm>
            <a:off x="2438400" y="3162300"/>
            <a:ext cx="4065588" cy="190500"/>
          </a:xfrm>
          <a:prstGeom prst="rect">
            <a:avLst/>
          </a:prstGeom>
          <a:noFill/>
          <a:ln w="9525">
            <a:noFill/>
            <a:miter lim="800000"/>
            <a:headEnd/>
            <a:tailEnd/>
          </a:ln>
        </p:spPr>
      </p:pic>
      <p:pic>
        <p:nvPicPr>
          <p:cNvPr id="29706" name="Picture 10"/>
          <p:cNvPicPr>
            <a:picLocks noChangeAspect="1" noChangeArrowheads="1"/>
          </p:cNvPicPr>
          <p:nvPr/>
        </p:nvPicPr>
        <p:blipFill>
          <a:blip r:embed="rId6"/>
          <a:srcRect/>
          <a:stretch>
            <a:fillRect/>
          </a:stretch>
        </p:blipFill>
        <p:spPr bwMode="auto">
          <a:xfrm>
            <a:off x="2438400" y="3581400"/>
            <a:ext cx="3960813" cy="163513"/>
          </a:xfrm>
          <a:prstGeom prst="rect">
            <a:avLst/>
          </a:prstGeom>
          <a:noFill/>
          <a:ln w="9525">
            <a:noFill/>
            <a:miter lim="800000"/>
            <a:headEnd/>
            <a:tailEnd/>
          </a:ln>
        </p:spPr>
      </p:pic>
      <p:pic>
        <p:nvPicPr>
          <p:cNvPr id="29707" name="Picture 11"/>
          <p:cNvPicPr>
            <a:picLocks noChangeAspect="1" noChangeArrowheads="1"/>
          </p:cNvPicPr>
          <p:nvPr/>
        </p:nvPicPr>
        <p:blipFill>
          <a:blip r:embed="rId7"/>
          <a:srcRect/>
          <a:stretch>
            <a:fillRect/>
          </a:stretch>
        </p:blipFill>
        <p:spPr bwMode="auto">
          <a:xfrm>
            <a:off x="6503988" y="2368550"/>
            <a:ext cx="2352675" cy="1570038"/>
          </a:xfrm>
          <a:prstGeom prst="rect">
            <a:avLst/>
          </a:prstGeom>
          <a:noFill/>
          <a:ln w="9525">
            <a:noFill/>
            <a:miter lim="800000"/>
            <a:headEnd/>
            <a:tailEnd/>
          </a:ln>
        </p:spPr>
      </p:pic>
      <p:pic>
        <p:nvPicPr>
          <p:cNvPr id="29708" name="Picture 12"/>
          <p:cNvPicPr>
            <a:picLocks noChangeAspect="1" noChangeArrowheads="1"/>
          </p:cNvPicPr>
          <p:nvPr/>
        </p:nvPicPr>
        <p:blipFill>
          <a:blip r:embed="rId8"/>
          <a:srcRect/>
          <a:stretch>
            <a:fillRect/>
          </a:stretch>
        </p:blipFill>
        <p:spPr bwMode="auto">
          <a:xfrm>
            <a:off x="668338" y="4289425"/>
            <a:ext cx="3146425" cy="1189038"/>
          </a:xfrm>
          <a:prstGeom prst="rect">
            <a:avLst/>
          </a:prstGeom>
          <a:noFill/>
          <a:ln w="9525">
            <a:noFill/>
            <a:miter lim="800000"/>
            <a:headEnd/>
            <a:tailEnd/>
          </a:ln>
        </p:spPr>
      </p:pic>
      <p:pic>
        <p:nvPicPr>
          <p:cNvPr id="29709" name="Picture 13"/>
          <p:cNvPicPr>
            <a:picLocks noChangeAspect="1" noChangeArrowheads="1"/>
          </p:cNvPicPr>
          <p:nvPr/>
        </p:nvPicPr>
        <p:blipFill>
          <a:blip r:embed="rId9"/>
          <a:srcRect/>
          <a:stretch>
            <a:fillRect/>
          </a:stretch>
        </p:blipFill>
        <p:spPr bwMode="auto">
          <a:xfrm>
            <a:off x="6096000" y="4281488"/>
            <a:ext cx="2363788" cy="1204912"/>
          </a:xfrm>
          <a:prstGeom prst="rect">
            <a:avLst/>
          </a:prstGeom>
          <a:noFill/>
          <a:ln w="9525">
            <a:noFill/>
            <a:miter lim="800000"/>
            <a:headEnd/>
            <a:tailEnd/>
          </a:ln>
        </p:spPr>
      </p:pic>
      <p:pic>
        <p:nvPicPr>
          <p:cNvPr id="29710" name="Picture 14"/>
          <p:cNvPicPr>
            <a:picLocks noChangeAspect="1" noChangeArrowheads="1"/>
          </p:cNvPicPr>
          <p:nvPr/>
        </p:nvPicPr>
        <p:blipFill>
          <a:blip r:embed="rId10"/>
          <a:srcRect/>
          <a:stretch>
            <a:fillRect/>
          </a:stretch>
        </p:blipFill>
        <p:spPr bwMode="auto">
          <a:xfrm>
            <a:off x="3581400" y="3962400"/>
            <a:ext cx="1849438" cy="3111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70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70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70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70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9705"/>
                                        </p:tgtEl>
                                        <p:attrNameLst>
                                          <p:attrName>style.visibility</p:attrName>
                                        </p:attrNameLst>
                                      </p:cBhvr>
                                      <p:to>
                                        <p:strVal val="visible"/>
                                      </p:to>
                                    </p:set>
                                    <p:animEffect transition="in" filter="wipe(left)">
                                      <p:cBhvr>
                                        <p:cTn id="17" dur="500"/>
                                        <p:tgtEl>
                                          <p:spTgt spid="2970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29706"/>
                                        </p:tgtEl>
                                        <p:attrNameLst>
                                          <p:attrName>style.visibility</p:attrName>
                                        </p:attrNameLst>
                                      </p:cBhvr>
                                      <p:to>
                                        <p:strVal val="visible"/>
                                      </p:to>
                                    </p:set>
                                    <p:animEffect transition="in" filter="wipe(right)">
                                      <p:cBhvr>
                                        <p:cTn id="22" dur="500"/>
                                        <p:tgtEl>
                                          <p:spTgt spid="2970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97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97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3.21:  </a:t>
            </a:r>
            <a:r>
              <a:rPr lang="en-US" altLang="zh-CN" sz="2000">
                <a:latin typeface="Times-BoldItalic"/>
                <a:ea typeface="SimSun" pitchFamily="2" charset="-122"/>
              </a:rPr>
              <a:t>FSM for the Stop-and-Wait protocol</a:t>
            </a:r>
          </a:p>
        </p:txBody>
      </p:sp>
      <p:pic>
        <p:nvPicPr>
          <p:cNvPr id="30725" name="Picture 5"/>
          <p:cNvPicPr>
            <a:picLocks noChangeAspect="1" noChangeArrowheads="1"/>
          </p:cNvPicPr>
          <p:nvPr/>
        </p:nvPicPr>
        <p:blipFill>
          <a:blip r:embed="rId3"/>
          <a:srcRect/>
          <a:stretch>
            <a:fillRect/>
          </a:stretch>
        </p:blipFill>
        <p:spPr bwMode="auto">
          <a:xfrm>
            <a:off x="304800" y="762000"/>
            <a:ext cx="7078663" cy="2617788"/>
          </a:xfrm>
          <a:prstGeom prst="rect">
            <a:avLst/>
          </a:prstGeom>
          <a:noFill/>
          <a:ln w="9525">
            <a:noFill/>
            <a:miter lim="800000"/>
            <a:headEnd/>
            <a:tailEnd/>
          </a:ln>
        </p:spPr>
      </p:pic>
      <p:pic>
        <p:nvPicPr>
          <p:cNvPr id="30726" name="Picture 6"/>
          <p:cNvPicPr>
            <a:picLocks noChangeAspect="1" noChangeArrowheads="1"/>
          </p:cNvPicPr>
          <p:nvPr/>
        </p:nvPicPr>
        <p:blipFill>
          <a:blip r:embed="rId4"/>
          <a:srcRect/>
          <a:stretch>
            <a:fillRect/>
          </a:stretch>
        </p:blipFill>
        <p:spPr bwMode="auto">
          <a:xfrm>
            <a:off x="2286000" y="4117975"/>
            <a:ext cx="6689725" cy="197802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nodeType="clickEffect">
                                  <p:stCondLst>
                                    <p:cond delay="0"/>
                                  </p:stCondLst>
                                  <p:childTnLst>
                                    <p:set>
                                      <p:cBhvr>
                                        <p:cTn id="6" dur="1" fill="hold">
                                          <p:stCondLst>
                                            <p:cond delay="0"/>
                                          </p:stCondLst>
                                        </p:cTn>
                                        <p:tgtEl>
                                          <p:spTgt spid="30725"/>
                                        </p:tgtEl>
                                        <p:attrNameLst>
                                          <p:attrName>style.visibility</p:attrName>
                                        </p:attrNameLst>
                                      </p:cBhvr>
                                      <p:to>
                                        <p:strVal val="visible"/>
                                      </p:to>
                                    </p:set>
                                    <p:animEffect transition="in" filter="wheel(8)">
                                      <p:cBhvr>
                                        <p:cTn id="7" dur="2000"/>
                                        <p:tgtEl>
                                          <p:spTgt spid="3072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8" fill="hold" nodeType="clickEffect">
                                  <p:stCondLst>
                                    <p:cond delay="0"/>
                                  </p:stCondLst>
                                  <p:childTnLst>
                                    <p:set>
                                      <p:cBhvr>
                                        <p:cTn id="11" dur="1" fill="hold">
                                          <p:stCondLst>
                                            <p:cond delay="0"/>
                                          </p:stCondLst>
                                        </p:cTn>
                                        <p:tgtEl>
                                          <p:spTgt spid="30726"/>
                                        </p:tgtEl>
                                        <p:attrNameLst>
                                          <p:attrName>style.visibility</p:attrName>
                                        </p:attrNameLst>
                                      </p:cBhvr>
                                      <p:to>
                                        <p:strVal val="visible"/>
                                      </p:to>
                                    </p:set>
                                    <p:animEffect transition="in" filter="wheel(8)">
                                      <p:cBhvr>
                                        <p:cTn id="12" dur="2000"/>
                                        <p:tgtEl>
                                          <p:spTgt spid="307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Footer Placeholder 1"/>
          <p:cNvSpPr>
            <a:spLocks noGrp="1" noChangeArrowheads="1"/>
          </p:cNvSpPr>
          <p:nvPr>
            <p:ph type="ftr" sz="quarter" idx="4294967295"/>
          </p:nvPr>
        </p:nvSpPr>
        <p:spPr bwMode="auto">
          <a:xfrm>
            <a:off x="0" y="6400800"/>
            <a:ext cx="1905000" cy="457200"/>
          </a:xfrm>
          <a:prstGeom prst="rect">
            <a:avLst/>
          </a:prstGeom>
          <a:noFill/>
          <a:ln>
            <a:miter lim="800000"/>
            <a:headEnd/>
            <a:tailEnd/>
          </a:ln>
        </p:spPr>
        <p:txBody>
          <a:bodyPr anchor="b"/>
          <a:lstStyle/>
          <a:p>
            <a:endParaRPr lang="en-US" altLang="zh-CN" sz="1200" i="0">
              <a:latin typeface="Arial" pitchFamily="34" charset="0"/>
              <a:ea typeface="SimSun" pitchFamily="2" charset="-122"/>
              <a:cs typeface="Arial" pitchFamily="34" charset="0"/>
            </a:endParaRPr>
          </a:p>
        </p:txBody>
      </p:sp>
      <p:sp>
        <p:nvSpPr>
          <p:cNvPr id="80898" name="Text Box 20"/>
          <p:cNvSpPr txBox="1">
            <a:spLocks noChangeArrowheads="1"/>
          </p:cNvSpPr>
          <p:nvPr/>
        </p:nvSpPr>
        <p:spPr bwMode="auto">
          <a:xfrm>
            <a:off x="76200" y="609600"/>
            <a:ext cx="8839200" cy="3540125"/>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3.22 shows an example of the Stop-and-Wait protocol. Packet 0 is sent and acknowledged. Packet 1 is lost and resent after the time-out. The resent packet 1 is acknowledged and the timer stops. Packet 0 is sent and acknowledged, but the acknowledgment is lost. The sender has no idea if the packet or the acknowledgment is lost, so after the time-out, it resends packet 0, which is acknowledged.</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80900"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80901"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3.4</a:t>
              </a: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3.22:  </a:t>
            </a:r>
            <a:r>
              <a:rPr lang="en-US" altLang="zh-CN" sz="2000">
                <a:latin typeface="Times-BoldItalic"/>
                <a:ea typeface="SimSun" pitchFamily="2" charset="-122"/>
              </a:rPr>
              <a:t>Flow diagram for Example 3.4</a:t>
            </a:r>
          </a:p>
        </p:txBody>
      </p:sp>
      <p:pic>
        <p:nvPicPr>
          <p:cNvPr id="31748" name="Picture 2"/>
          <p:cNvPicPr>
            <a:picLocks noChangeAspect="1" noChangeArrowheads="1"/>
          </p:cNvPicPr>
          <p:nvPr/>
        </p:nvPicPr>
        <p:blipFill>
          <a:blip r:embed="rId3"/>
          <a:srcRect/>
          <a:stretch>
            <a:fillRect/>
          </a:stretch>
        </p:blipFill>
        <p:spPr bwMode="auto">
          <a:xfrm>
            <a:off x="685800" y="623888"/>
            <a:ext cx="7339013" cy="570071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1748"/>
                                        </p:tgtEl>
                                        <p:attrNameLst>
                                          <p:attrName>style.visibility</p:attrName>
                                        </p:attrNameLst>
                                      </p:cBhvr>
                                      <p:to>
                                        <p:strVal val="visible"/>
                                      </p:to>
                                    </p:set>
                                    <p:animEffect transition="in" filter="wipe(up)">
                                      <p:cBhvr>
                                        <p:cTn id="7" dur="4000"/>
                                        <p:tgtEl>
                                          <p:spTgt spid="317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3200" i="0" dirty="0" smtClean="0"/>
              <a:t>Functions of Transport layer</a:t>
            </a:r>
            <a:endParaRPr lang="en-US" sz="3200" i="0" dirty="0"/>
          </a:p>
        </p:txBody>
      </p:sp>
      <p:sp>
        <p:nvSpPr>
          <p:cNvPr id="9" name="Content Placeholder 8"/>
          <p:cNvSpPr>
            <a:spLocks noGrp="1"/>
          </p:cNvSpPr>
          <p:nvPr>
            <p:ph sz="quarter" idx="11"/>
          </p:nvPr>
        </p:nvSpPr>
        <p:spPr>
          <a:xfrm>
            <a:off x="342900" y="1075743"/>
            <a:ext cx="8458200" cy="4974336"/>
          </a:xfrm>
        </p:spPr>
        <p:txBody>
          <a:bodyPr/>
          <a:lstStyle/>
          <a:p>
            <a:r>
              <a:rPr lang="en-US" sz="2000" b="1" i="0" dirty="0" smtClean="0"/>
              <a:t>Segmentation and Reassembly</a:t>
            </a:r>
            <a:r>
              <a:rPr lang="en-US" sz="2000" i="0" dirty="0" smtClean="0"/>
              <a:t>: The transport layer breaks down large data messages from the application layer into smaller segments for transmission and then reassembles them at the destination.</a:t>
            </a:r>
          </a:p>
          <a:p>
            <a:r>
              <a:rPr lang="en-US" sz="2000" b="1" i="0" dirty="0" smtClean="0"/>
              <a:t>Error Detection and Correction</a:t>
            </a:r>
            <a:r>
              <a:rPr lang="en-US" sz="2000" i="0" dirty="0" smtClean="0"/>
              <a:t>: It ensures that data is transmitted accurately by detecting and correcting errors that might occur during transmission.</a:t>
            </a:r>
          </a:p>
          <a:p>
            <a:r>
              <a:rPr lang="en-US" sz="2000" b="1" i="0" dirty="0" smtClean="0"/>
              <a:t>Flow Control</a:t>
            </a:r>
            <a:r>
              <a:rPr lang="en-US" sz="2000" i="0" dirty="0" smtClean="0"/>
              <a:t>: The transport layer manages the rate of data transmission between sender and receiver to prevent the receiver from being overwhelmed.</a:t>
            </a:r>
          </a:p>
          <a:p>
            <a:r>
              <a:rPr lang="en-US" sz="2000" b="1" i="0" dirty="0" smtClean="0"/>
              <a:t>Connection Establishment and Termination</a:t>
            </a:r>
            <a:r>
              <a:rPr lang="en-US" sz="2000" i="0" dirty="0" smtClean="0"/>
              <a:t>: For connection-oriented protocols, it sets up and terminates connections between applications.</a:t>
            </a:r>
          </a:p>
          <a:p>
            <a:r>
              <a:rPr lang="en-US" sz="2000" b="1" i="0" dirty="0" smtClean="0"/>
              <a:t>Data Integrity</a:t>
            </a:r>
            <a:r>
              <a:rPr lang="en-US" sz="2000" i="0" dirty="0" smtClean="0"/>
              <a:t>: It ensures that data is delivered correctly and in the correct order.</a:t>
            </a:r>
          </a:p>
          <a:p>
            <a:r>
              <a:rPr lang="en-US" sz="2000" b="1" i="0" dirty="0" smtClean="0"/>
              <a:t>Multiplexing</a:t>
            </a:r>
            <a:r>
              <a:rPr lang="en-US" sz="2000" i="0" dirty="0" smtClean="0"/>
              <a:t>: It allows multiple applications on the same device to use the network simultaneously by multiplexing multiple data streams over a single connection.</a:t>
            </a:r>
          </a:p>
          <a:p>
            <a:endParaRPr lang="en-US" sz="2000" dirty="0"/>
          </a:p>
        </p:txBody>
      </p:sp>
      <p:sp>
        <p:nvSpPr>
          <p:cNvPr id="10" name="Text Placeholder 9"/>
          <p:cNvSpPr>
            <a:spLocks noGrp="1"/>
          </p:cNvSpPr>
          <p:nvPr>
            <p:ph type="body" sz="quarter" idx="39"/>
          </p:nvPr>
        </p:nvSpPr>
        <p:spPr/>
        <p:txBody>
          <a:bodyPr/>
          <a:lstStyle/>
          <a:p>
            <a:endParaRPr lang="en-US"/>
          </a:p>
        </p:txBody>
      </p:sp>
      <p:sp>
        <p:nvSpPr>
          <p:cNvPr id="11" name="Text Placeholder 10"/>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4</a:t>
            </a:fld>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Footer Placeholder 1"/>
          <p:cNvSpPr>
            <a:spLocks noGrp="1" noChangeArrowheads="1"/>
          </p:cNvSpPr>
          <p:nvPr>
            <p:ph type="ftr" sz="quarter" idx="4294967295"/>
          </p:nvPr>
        </p:nvSpPr>
        <p:spPr bwMode="auto">
          <a:xfrm>
            <a:off x="0" y="6400800"/>
            <a:ext cx="1905000" cy="457200"/>
          </a:xfrm>
          <a:prstGeom prst="rect">
            <a:avLst/>
          </a:prstGeom>
          <a:noFill/>
          <a:ln>
            <a:miter lim="800000"/>
            <a:headEnd/>
            <a:tailEnd/>
          </a:ln>
        </p:spPr>
        <p:txBody>
          <a:bodyPr anchor="b"/>
          <a:lstStyle/>
          <a:p>
            <a:endParaRPr lang="en-US" altLang="zh-CN" sz="1200" i="0">
              <a:latin typeface="Arial" pitchFamily="34" charset="0"/>
              <a:ea typeface="SimSun" pitchFamily="2" charset="-122"/>
              <a:cs typeface="Arial" pitchFamily="34" charset="0"/>
            </a:endParaRPr>
          </a:p>
        </p:txBody>
      </p:sp>
      <p:sp>
        <p:nvSpPr>
          <p:cNvPr id="84994" name="Text Box 20"/>
          <p:cNvSpPr txBox="1">
            <a:spLocks noChangeArrowheads="1"/>
          </p:cNvSpPr>
          <p:nvPr/>
        </p:nvSpPr>
        <p:spPr bwMode="auto">
          <a:xfrm>
            <a:off x="76200" y="609600"/>
            <a:ext cx="8839200" cy="224631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Assume that, in a Stop-and-Wait system, the bandwidth of the line is 1 Mbps, and 1 bit takes 20 milliseconds to make a round trip. What is the bandwidth-delay product? If the system data packets are 1,000 bits in length, what is the utilization percentage of the link?</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84996"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84997"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3.5</a:t>
              </a:r>
            </a:p>
          </p:txBody>
        </p:sp>
      </p:grpSp>
      <p:sp>
        <p:nvSpPr>
          <p:cNvPr id="9" name="Text Box 20"/>
          <p:cNvSpPr txBox="1">
            <a:spLocks noChangeArrowheads="1"/>
          </p:cNvSpPr>
          <p:nvPr/>
        </p:nvSpPr>
        <p:spPr bwMode="auto">
          <a:xfrm>
            <a:off x="152400" y="2971800"/>
            <a:ext cx="8839200" cy="3108325"/>
          </a:xfrm>
          <a:prstGeom prst="rect">
            <a:avLst/>
          </a:prstGeom>
          <a:noFill/>
          <a:ln w="9525">
            <a:noFill/>
            <a:miter lim="800000"/>
            <a:headEnd/>
            <a:tailEnd/>
          </a:ln>
        </p:spPr>
        <p:txBody>
          <a:bodyPr>
            <a:spAutoFit/>
          </a:bodyPr>
          <a:lstStyle/>
          <a:p>
            <a:pPr algn="just" eaLnBrk="0" hangingPunct="0"/>
            <a:r>
              <a:rPr lang="en-US" altLang="zh-CN" sz="2800" i="0" dirty="0">
                <a:solidFill>
                  <a:srgbClr val="FF0000"/>
                </a:solidFill>
                <a:latin typeface="Times New Roman" pitchFamily="18" charset="0"/>
                <a:ea typeface="SimSun" pitchFamily="2" charset="-122"/>
              </a:rPr>
              <a:t>Solution</a:t>
            </a:r>
          </a:p>
          <a:p>
            <a:pPr algn="just" eaLnBrk="0" hangingPunct="0"/>
            <a:r>
              <a:rPr lang="en-US" altLang="zh-CN" sz="2800" b="0" i="0" dirty="0">
                <a:latin typeface="Times New Roman" pitchFamily="18" charset="0"/>
                <a:ea typeface="SimSun" pitchFamily="2" charset="-122"/>
              </a:rPr>
              <a:t>The bandwidth-delay product is (1 × 10</a:t>
            </a:r>
            <a:r>
              <a:rPr lang="en-US" altLang="zh-CN" sz="2800" b="0" i="0" baseline="30000" dirty="0">
                <a:latin typeface="Times New Roman" pitchFamily="18" charset="0"/>
                <a:ea typeface="SimSun" pitchFamily="2" charset="-122"/>
              </a:rPr>
              <a:t>6</a:t>
            </a:r>
            <a:r>
              <a:rPr lang="en-US" altLang="zh-CN" sz="2800" b="0" i="0" dirty="0">
                <a:latin typeface="Times New Roman" pitchFamily="18" charset="0"/>
                <a:ea typeface="SimSun" pitchFamily="2" charset="-122"/>
              </a:rPr>
              <a:t>) × (20 × 10</a:t>
            </a:r>
            <a:r>
              <a:rPr lang="en-US" altLang="zh-CN" sz="2800" b="0" i="0" baseline="30000" dirty="0">
                <a:latin typeface="Times New Roman" pitchFamily="18" charset="0"/>
                <a:ea typeface="SimSun" pitchFamily="2" charset="-122"/>
              </a:rPr>
              <a:t>−3</a:t>
            </a:r>
            <a:r>
              <a:rPr lang="en-US" altLang="zh-CN" sz="2800" b="0" i="0" dirty="0">
                <a:latin typeface="Times New Roman" pitchFamily="18" charset="0"/>
                <a:ea typeface="SimSun" pitchFamily="2" charset="-122"/>
              </a:rPr>
              <a:t>) = 20,000 bits. The system can send 20,000 bits during the time it takes for the data to go from the sender to the receiver and the acknowledgment to come back. However, the system sends only 1,000 bits. The link utilization is only 1,000/20,000, or 5 percent. </a:t>
            </a:r>
            <a:endParaRPr lang="en-US" altLang="zh-CN" sz="2800" b="0" i="0" dirty="0">
              <a:latin typeface="Times New Roman" pitchFamily="18" charset="0"/>
              <a:ea typeface="SimSun" pitchFamily="2" charset="-122"/>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Footer Placeholder 1"/>
          <p:cNvSpPr>
            <a:spLocks noGrp="1" noChangeArrowheads="1"/>
          </p:cNvSpPr>
          <p:nvPr>
            <p:ph type="ftr" sz="quarter" idx="4294967295"/>
          </p:nvPr>
        </p:nvSpPr>
        <p:spPr bwMode="auto">
          <a:xfrm>
            <a:off x="0" y="6400800"/>
            <a:ext cx="1905000" cy="457200"/>
          </a:xfrm>
          <a:prstGeom prst="rect">
            <a:avLst/>
          </a:prstGeom>
          <a:noFill/>
          <a:ln>
            <a:miter lim="800000"/>
            <a:headEnd/>
            <a:tailEnd/>
          </a:ln>
        </p:spPr>
        <p:txBody>
          <a:bodyPr anchor="b"/>
          <a:lstStyle/>
          <a:p>
            <a:endParaRPr lang="en-US" altLang="zh-CN" sz="1200" i="0">
              <a:latin typeface="Arial" pitchFamily="34" charset="0"/>
              <a:ea typeface="SimSun" pitchFamily="2" charset="-122"/>
              <a:cs typeface="Arial" pitchFamily="34" charset="0"/>
            </a:endParaRPr>
          </a:p>
        </p:txBody>
      </p:sp>
      <p:sp>
        <p:nvSpPr>
          <p:cNvPr id="87042" name="Text Box 20"/>
          <p:cNvSpPr txBox="1">
            <a:spLocks noChangeArrowheads="1"/>
          </p:cNvSpPr>
          <p:nvPr/>
        </p:nvSpPr>
        <p:spPr bwMode="auto">
          <a:xfrm>
            <a:off x="76200" y="609600"/>
            <a:ext cx="8839200" cy="1384300"/>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What is the utilization percentage of the link in Example 3.5 if we have a protocol that can send up to 15 packets before stopping and worrying about the acknowledgments?</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87044"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87045"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3.6</a:t>
              </a:r>
            </a:p>
          </p:txBody>
        </p:sp>
      </p:grpSp>
      <p:sp>
        <p:nvSpPr>
          <p:cNvPr id="8" name="Text Box 20"/>
          <p:cNvSpPr txBox="1">
            <a:spLocks noChangeArrowheads="1"/>
          </p:cNvSpPr>
          <p:nvPr/>
        </p:nvSpPr>
        <p:spPr bwMode="auto">
          <a:xfrm>
            <a:off x="106363" y="2514600"/>
            <a:ext cx="8839200" cy="2678113"/>
          </a:xfrm>
          <a:prstGeom prst="rect">
            <a:avLst/>
          </a:prstGeom>
          <a:noFill/>
          <a:ln w="9525">
            <a:noFill/>
            <a:miter lim="800000"/>
            <a:headEnd/>
            <a:tailEnd/>
          </a:ln>
        </p:spPr>
        <p:txBody>
          <a:bodyPr>
            <a:spAutoFit/>
          </a:bodyPr>
          <a:lstStyle/>
          <a:p>
            <a:pPr algn="just" eaLnBrk="0" hangingPunct="0"/>
            <a:r>
              <a:rPr lang="en-US" altLang="zh-CN" sz="2800" i="0">
                <a:solidFill>
                  <a:srgbClr val="FF0000"/>
                </a:solidFill>
                <a:latin typeface="Times New Roman" pitchFamily="18" charset="0"/>
                <a:ea typeface="SimSun" pitchFamily="2" charset="-122"/>
              </a:rPr>
              <a:t>Solution</a:t>
            </a:r>
          </a:p>
          <a:p>
            <a:pPr algn="just" eaLnBrk="0" hangingPunct="0"/>
            <a:r>
              <a:rPr lang="en-US" altLang="zh-CN" sz="2800" b="0" i="0">
                <a:latin typeface="Times New Roman" pitchFamily="18" charset="0"/>
                <a:ea typeface="SimSun" pitchFamily="2" charset="-122"/>
              </a:rPr>
              <a:t>The bandwidth-delay product is still 20,000 bits. The system can send up to 15 packets or 15,000 bits during a round trip. This means the utilization is 15,000/20,000, or 75 percent. Of course, if there are damaged packets, the utilization percentage is much less because packets have to be resent.</a:t>
            </a:r>
            <a:endParaRPr lang="en-US" altLang="zh-CN" sz="2800" b="0" i="0">
              <a:latin typeface="Times New Roman" pitchFamily="18" charset="0"/>
              <a:ea typeface="SimSun" pitchFamily="2" charset="-122"/>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smtClean="0">
                <a:solidFill>
                  <a:srgbClr val="FF0000"/>
                </a:solidFill>
                <a:latin typeface="Times New Roman" panose="02020603050405020304" pitchFamily="18" charset="0"/>
              </a:rPr>
              <a:t>Limitation of Stop and Wait protocol  </a:t>
            </a:r>
            <a:r>
              <a:rPr lang="en-US" b="1" dirty="0" smtClean="0">
                <a:solidFill>
                  <a:srgbClr val="FF0000"/>
                </a:solidFill>
                <a:latin typeface="Times New Roman" panose="02020603050405020304" pitchFamily="18" charset="0"/>
              </a:rPr>
              <a:t/>
            </a:r>
            <a:br>
              <a:rPr lang="en-US" b="1" dirty="0" smtClean="0">
                <a:solidFill>
                  <a:srgbClr val="FF0000"/>
                </a:solidFill>
                <a:latin typeface="Times New Roman" panose="02020603050405020304" pitchFamily="18" charset="0"/>
              </a:rPr>
            </a:br>
            <a:endParaRPr lang="en-US" dirty="0"/>
          </a:p>
        </p:txBody>
      </p:sp>
      <p:sp>
        <p:nvSpPr>
          <p:cNvPr id="3" name="Content Placeholder 2"/>
          <p:cNvSpPr>
            <a:spLocks noGrp="1"/>
          </p:cNvSpPr>
          <p:nvPr>
            <p:ph idx="1"/>
          </p:nvPr>
        </p:nvSpPr>
        <p:spPr>
          <a:xfrm>
            <a:off x="427055" y="1178169"/>
            <a:ext cx="8229600" cy="4525963"/>
          </a:xfrm>
        </p:spPr>
        <p:txBody>
          <a:bodyPr/>
          <a:lstStyle/>
          <a:p>
            <a:pPr algn="just">
              <a:buFont typeface="Wingdings" pitchFamily="2" charset="2"/>
              <a:buChar char="ü"/>
              <a:defRPr/>
            </a:pPr>
            <a:r>
              <a:rPr lang="en-US" dirty="0" smtClean="0">
                <a:latin typeface="Times New Roman" panose="02020603050405020304" pitchFamily="18" charset="0"/>
              </a:rPr>
              <a:t>It is </a:t>
            </a:r>
            <a:r>
              <a:rPr lang="en-US" dirty="0" smtClean="0">
                <a:solidFill>
                  <a:srgbClr val="FF0000"/>
                </a:solidFill>
                <a:latin typeface="Times New Roman" panose="02020603050405020304" pitchFamily="18" charset="0"/>
              </a:rPr>
              <a:t>inefficient for high-speed networks </a:t>
            </a:r>
            <a:r>
              <a:rPr lang="en-US" dirty="0" smtClean="0">
                <a:latin typeface="Times New Roman" panose="02020603050405020304" pitchFamily="18" charset="0"/>
              </a:rPr>
              <a:t>with long delays because the sender waits for an acknowledgment after each packet is sent. </a:t>
            </a:r>
          </a:p>
          <a:p>
            <a:pPr algn="just">
              <a:buFont typeface="Wingdings" pitchFamily="2" charset="2"/>
              <a:buChar char="ü"/>
              <a:defRPr/>
            </a:pPr>
            <a:r>
              <a:rPr lang="en-US" altLang="zh-CN" dirty="0" smtClean="0">
                <a:solidFill>
                  <a:schemeClr val="hlink"/>
                </a:solidFill>
                <a:latin typeface="Times New Roman" pitchFamily="18" charset="0"/>
                <a:ea typeface="SimSun" pitchFamily="2" charset="-122"/>
              </a:rPr>
              <a:t>Go-Back-N  Protocol </a:t>
            </a:r>
            <a:r>
              <a:rPr lang="en-US" altLang="zh-CN" dirty="0" smtClean="0">
                <a:latin typeface="Times New Roman" pitchFamily="18" charset="0"/>
                <a:ea typeface="SimSun" pitchFamily="2" charset="-122"/>
              </a:rPr>
              <a:t>can be used which is based on </a:t>
            </a:r>
            <a:r>
              <a:rPr lang="en-US" dirty="0" smtClean="0">
                <a:solidFill>
                  <a:srgbClr val="FF0000"/>
                </a:solidFill>
                <a:latin typeface="Times New Roman" panose="02020603050405020304" pitchFamily="18" charset="0"/>
              </a:rPr>
              <a:t>Sliding Window</a:t>
            </a:r>
            <a:r>
              <a:rPr lang="en-US" dirty="0" smtClean="0">
                <a:latin typeface="Times New Roman" panose="02020603050405020304" pitchFamily="18" charset="0"/>
              </a:rPr>
              <a:t>, where multiple packets are sent before needing an acknowledgment.</a:t>
            </a:r>
          </a:p>
          <a:p>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0"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1"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2"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3"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4"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5"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89096" name="Text Box 9"/>
          <p:cNvSpPr txBox="1">
            <a:spLocks noChangeArrowheads="1"/>
          </p:cNvSpPr>
          <p:nvPr/>
        </p:nvSpPr>
        <p:spPr bwMode="auto">
          <a:xfrm>
            <a:off x="1143000" y="0"/>
            <a:ext cx="5365750" cy="646113"/>
          </a:xfrm>
          <a:prstGeom prst="rect">
            <a:avLst/>
          </a:prstGeom>
          <a:noFill/>
          <a:ln w="9525">
            <a:noFill/>
            <a:miter lim="800000"/>
            <a:headEnd/>
            <a:tailEnd/>
          </a:ln>
        </p:spPr>
        <p:txBody>
          <a:bodyPr wrap="none">
            <a:spAutoFit/>
          </a:bodyPr>
          <a:lstStyle/>
          <a:p>
            <a:pPr eaLnBrk="0" hangingPunct="0"/>
            <a:r>
              <a:rPr lang="en-US" altLang="zh-CN" sz="3600" dirty="0">
                <a:solidFill>
                  <a:schemeClr val="hlink"/>
                </a:solidFill>
                <a:latin typeface="Times New Roman" pitchFamily="18" charset="0"/>
                <a:ea typeface="SimSun" pitchFamily="2" charset="-122"/>
              </a:rPr>
              <a:t>3.2.3  Go-Back-N  Protocol</a:t>
            </a:r>
          </a:p>
        </p:txBody>
      </p:sp>
      <p:sp>
        <p:nvSpPr>
          <p:cNvPr id="11" name="Rectangle 10"/>
          <p:cNvSpPr/>
          <p:nvPr/>
        </p:nvSpPr>
        <p:spPr>
          <a:xfrm>
            <a:off x="401933" y="1544823"/>
            <a:ext cx="8330084" cy="2246769"/>
          </a:xfrm>
          <a:prstGeom prst="rect">
            <a:avLst/>
          </a:prstGeom>
        </p:spPr>
        <p:txBody>
          <a:bodyPr wrap="square">
            <a:spAutoFit/>
          </a:bodyPr>
          <a:lstStyle/>
          <a:p>
            <a:pPr>
              <a:buFont typeface="Wingdings" pitchFamily="2" charset="2"/>
              <a:buChar char="ü"/>
            </a:pPr>
            <a:r>
              <a:rPr lang="en-US" sz="2800" dirty="0" smtClean="0">
                <a:latin typeface="Times New Roman" panose="02020603050405020304" pitchFamily="18" charset="0"/>
              </a:rPr>
              <a:t>Allows multiple packets to be sent before waiting for an acknowledgment.</a:t>
            </a:r>
          </a:p>
          <a:p>
            <a:pPr>
              <a:buFont typeface="Wingdings" pitchFamily="2" charset="2"/>
              <a:buChar char="ü"/>
            </a:pPr>
            <a:r>
              <a:rPr lang="en-US" sz="2800" dirty="0" smtClean="0">
                <a:latin typeface="Times New Roman" panose="02020603050405020304" pitchFamily="18" charset="0"/>
              </a:rPr>
              <a:t>If an error is detected, all packets from the erroneous packet onward must be retransmitted.</a:t>
            </a:r>
          </a:p>
          <a:p>
            <a:pPr>
              <a:buFont typeface="Wingdings" pitchFamily="2" charset="2"/>
              <a:buChar char="ü"/>
            </a:pPr>
            <a:r>
              <a:rPr lang="en-US" sz="2800" dirty="0" smtClean="0">
                <a:latin typeface="Times New Roman" panose="02020603050405020304" pitchFamily="18" charset="0"/>
              </a:rPr>
              <a:t>It uses </a:t>
            </a:r>
            <a:r>
              <a:rPr lang="en-US" sz="2800" dirty="0" smtClean="0">
                <a:solidFill>
                  <a:srgbClr val="FF0000"/>
                </a:solidFill>
                <a:latin typeface="Times New Roman" panose="02020603050405020304" pitchFamily="18" charset="0"/>
              </a:rPr>
              <a:t>Sliding Window</a:t>
            </a:r>
            <a:endParaRPr lang="en-US" sz="2800" dirty="0">
              <a:latin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249" y="164106"/>
            <a:ext cx="8229600" cy="609617"/>
          </a:xfrm>
        </p:spPr>
        <p:txBody>
          <a:bodyPr/>
          <a:lstStyle/>
          <a:p>
            <a:r>
              <a:rPr lang="en-US" altLang="zh-CN" dirty="0" smtClean="0">
                <a:solidFill>
                  <a:schemeClr val="hlink"/>
                </a:solidFill>
                <a:latin typeface="Times New Roman" pitchFamily="18" charset="0"/>
                <a:ea typeface="SimSun" pitchFamily="2" charset="-122"/>
              </a:rPr>
              <a:t>3.2.3  Go-Back-N  Protocol</a:t>
            </a:r>
            <a:endParaRPr lang="en-US" dirty="0"/>
          </a:p>
        </p:txBody>
      </p:sp>
      <p:sp>
        <p:nvSpPr>
          <p:cNvPr id="3" name="Content Placeholder 2"/>
          <p:cNvSpPr>
            <a:spLocks noGrp="1"/>
          </p:cNvSpPr>
          <p:nvPr>
            <p:ph idx="1"/>
          </p:nvPr>
        </p:nvSpPr>
        <p:spPr>
          <a:xfrm>
            <a:off x="457200" y="1004836"/>
            <a:ext cx="8229600" cy="5121328"/>
          </a:xfrm>
        </p:spPr>
        <p:txBody>
          <a:bodyPr/>
          <a:lstStyle/>
          <a:p>
            <a:r>
              <a:rPr lang="en-US" sz="2400" dirty="0" smtClean="0"/>
              <a:t>Sequence Numbers</a:t>
            </a:r>
          </a:p>
          <a:p>
            <a:r>
              <a:rPr lang="en-US" sz="2400" dirty="0" smtClean="0"/>
              <a:t>Acknowledgment Numbers</a:t>
            </a:r>
          </a:p>
          <a:p>
            <a:r>
              <a:rPr lang="en-US" sz="2400" dirty="0" smtClean="0"/>
              <a:t>Send Window</a:t>
            </a:r>
          </a:p>
          <a:p>
            <a:r>
              <a:rPr lang="en-US" sz="2400" dirty="0" smtClean="0"/>
              <a:t>Receive Window</a:t>
            </a:r>
          </a:p>
          <a:p>
            <a:r>
              <a:rPr lang="en-US" sz="2400" dirty="0" smtClean="0"/>
              <a:t>Timers</a:t>
            </a:r>
          </a:p>
          <a:p>
            <a:r>
              <a:rPr lang="en-US" sz="2400" dirty="0" smtClean="0"/>
              <a:t>Resending packets</a:t>
            </a:r>
          </a:p>
          <a:p>
            <a:r>
              <a:rPr lang="en-US" sz="2400" dirty="0" smtClean="0"/>
              <a:t>FSMs</a:t>
            </a:r>
          </a:p>
          <a:p>
            <a:pPr lvl="1"/>
            <a:r>
              <a:rPr lang="en-US" sz="2000" dirty="0" smtClean="0"/>
              <a:t>Sender</a:t>
            </a:r>
          </a:p>
          <a:p>
            <a:pPr lvl="1"/>
            <a:r>
              <a:rPr lang="en-US" sz="2000" dirty="0" smtClean="0"/>
              <a:t>Receiver</a:t>
            </a:r>
          </a:p>
          <a:p>
            <a:r>
              <a:rPr lang="en-US" sz="2400" dirty="0" smtClean="0"/>
              <a:t>Send Window Size</a:t>
            </a:r>
          </a:p>
          <a:p>
            <a:r>
              <a:rPr lang="en-US" sz="2400" dirty="0" smtClean="0"/>
              <a:t>Go-Back-N versus Stop-and-Wait</a:t>
            </a:r>
          </a:p>
          <a:p>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14"/>
          <p:cNvSpPr>
            <a:spLocks noChangeArrowheads="1"/>
          </p:cNvSpPr>
          <p:nvPr/>
        </p:nvSpPr>
        <p:spPr bwMode="auto">
          <a:xfrm>
            <a:off x="222739" y="143414"/>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dirty="0">
                <a:solidFill>
                  <a:srgbClr val="FF0000"/>
                </a:solidFill>
                <a:latin typeface="Times-BoldItalic"/>
                <a:ea typeface="SimSun" pitchFamily="2" charset="-122"/>
              </a:rPr>
              <a:t>Figure 3.23:  </a:t>
            </a:r>
            <a:r>
              <a:rPr lang="en-US" altLang="zh-CN" sz="2000" dirty="0">
                <a:latin typeface="Times-BoldItalic"/>
                <a:ea typeface="SimSun" pitchFamily="2" charset="-122"/>
              </a:rPr>
              <a:t>Go-Back-N protocol</a:t>
            </a:r>
          </a:p>
        </p:txBody>
      </p:sp>
      <p:pic>
        <p:nvPicPr>
          <p:cNvPr id="5" name="Picture 5"/>
          <p:cNvPicPr>
            <a:picLocks noChangeAspect="1" noChangeArrowheads="1"/>
          </p:cNvPicPr>
          <p:nvPr/>
        </p:nvPicPr>
        <p:blipFill>
          <a:blip r:embed="rId3"/>
          <a:srcRect/>
          <a:stretch>
            <a:fillRect/>
          </a:stretch>
        </p:blipFill>
        <p:spPr bwMode="auto">
          <a:xfrm>
            <a:off x="2252663" y="843240"/>
            <a:ext cx="4071937" cy="701675"/>
          </a:xfrm>
          <a:prstGeom prst="rect">
            <a:avLst/>
          </a:prstGeom>
          <a:noFill/>
          <a:ln w="9525">
            <a:noFill/>
            <a:miter lim="800000"/>
            <a:headEnd/>
            <a:tailEnd/>
          </a:ln>
        </p:spPr>
      </p:pic>
      <p:pic>
        <p:nvPicPr>
          <p:cNvPr id="6" name="Picture 7"/>
          <p:cNvPicPr>
            <a:picLocks noChangeAspect="1" noChangeArrowheads="1"/>
          </p:cNvPicPr>
          <p:nvPr/>
        </p:nvPicPr>
        <p:blipFill>
          <a:blip r:embed="rId4"/>
          <a:srcRect/>
          <a:stretch>
            <a:fillRect/>
          </a:stretch>
        </p:blipFill>
        <p:spPr bwMode="auto">
          <a:xfrm>
            <a:off x="100013" y="1910040"/>
            <a:ext cx="2338387" cy="1570038"/>
          </a:xfrm>
          <a:prstGeom prst="rect">
            <a:avLst/>
          </a:prstGeom>
          <a:noFill/>
          <a:ln w="9525">
            <a:noFill/>
            <a:miter lim="800000"/>
            <a:headEnd/>
            <a:tailEnd/>
          </a:ln>
        </p:spPr>
      </p:pic>
      <p:pic>
        <p:nvPicPr>
          <p:cNvPr id="7" name="Picture 9"/>
          <p:cNvPicPr>
            <a:picLocks noChangeAspect="1" noChangeArrowheads="1"/>
          </p:cNvPicPr>
          <p:nvPr/>
        </p:nvPicPr>
        <p:blipFill>
          <a:blip r:embed="rId5"/>
          <a:srcRect/>
          <a:stretch>
            <a:fillRect/>
          </a:stretch>
        </p:blipFill>
        <p:spPr bwMode="auto">
          <a:xfrm>
            <a:off x="2438400" y="2710140"/>
            <a:ext cx="4065588" cy="190500"/>
          </a:xfrm>
          <a:prstGeom prst="rect">
            <a:avLst/>
          </a:prstGeom>
          <a:noFill/>
          <a:ln w="9525">
            <a:noFill/>
            <a:miter lim="800000"/>
            <a:headEnd/>
            <a:tailEnd/>
          </a:ln>
        </p:spPr>
      </p:pic>
      <p:pic>
        <p:nvPicPr>
          <p:cNvPr id="8" name="Picture 10"/>
          <p:cNvPicPr>
            <a:picLocks noChangeAspect="1" noChangeArrowheads="1"/>
          </p:cNvPicPr>
          <p:nvPr/>
        </p:nvPicPr>
        <p:blipFill>
          <a:blip r:embed="rId6"/>
          <a:srcRect/>
          <a:stretch>
            <a:fillRect/>
          </a:stretch>
        </p:blipFill>
        <p:spPr bwMode="auto">
          <a:xfrm>
            <a:off x="2438400" y="3129240"/>
            <a:ext cx="3960813" cy="163513"/>
          </a:xfrm>
          <a:prstGeom prst="rect">
            <a:avLst/>
          </a:prstGeom>
          <a:noFill/>
          <a:ln w="9525">
            <a:noFill/>
            <a:miter lim="800000"/>
            <a:headEnd/>
            <a:tailEnd/>
          </a:ln>
        </p:spPr>
      </p:pic>
      <p:pic>
        <p:nvPicPr>
          <p:cNvPr id="9" name="Picture 11"/>
          <p:cNvPicPr>
            <a:picLocks noChangeAspect="1" noChangeArrowheads="1"/>
          </p:cNvPicPr>
          <p:nvPr/>
        </p:nvPicPr>
        <p:blipFill>
          <a:blip r:embed="rId7"/>
          <a:srcRect/>
          <a:stretch>
            <a:fillRect/>
          </a:stretch>
        </p:blipFill>
        <p:spPr bwMode="auto">
          <a:xfrm>
            <a:off x="6503988" y="1916390"/>
            <a:ext cx="2352675" cy="1570038"/>
          </a:xfrm>
          <a:prstGeom prst="rect">
            <a:avLst/>
          </a:prstGeom>
          <a:noFill/>
          <a:ln w="9525">
            <a:noFill/>
            <a:miter lim="800000"/>
            <a:headEnd/>
            <a:tailEnd/>
          </a:ln>
        </p:spPr>
      </p:pic>
      <p:pic>
        <p:nvPicPr>
          <p:cNvPr id="11" name="Picture 13"/>
          <p:cNvPicPr>
            <a:picLocks noChangeAspect="1" noChangeArrowheads="1"/>
          </p:cNvPicPr>
          <p:nvPr/>
        </p:nvPicPr>
        <p:blipFill>
          <a:blip r:embed="rId8"/>
          <a:srcRect/>
          <a:stretch>
            <a:fillRect/>
          </a:stretch>
        </p:blipFill>
        <p:spPr bwMode="auto">
          <a:xfrm>
            <a:off x="6096000" y="4157940"/>
            <a:ext cx="2363788" cy="1204913"/>
          </a:xfrm>
          <a:prstGeom prst="rect">
            <a:avLst/>
          </a:prstGeom>
          <a:noFill/>
          <a:ln w="9525">
            <a:noFill/>
            <a:miter lim="800000"/>
            <a:headEnd/>
            <a:tailEnd/>
          </a:ln>
        </p:spPr>
      </p:pic>
      <p:pic>
        <p:nvPicPr>
          <p:cNvPr id="12" name="Picture 14"/>
          <p:cNvPicPr>
            <a:picLocks noChangeAspect="1" noChangeArrowheads="1"/>
          </p:cNvPicPr>
          <p:nvPr/>
        </p:nvPicPr>
        <p:blipFill>
          <a:blip r:embed="rId9"/>
          <a:srcRect/>
          <a:stretch>
            <a:fillRect/>
          </a:stretch>
        </p:blipFill>
        <p:spPr bwMode="auto">
          <a:xfrm>
            <a:off x="3581400" y="3510240"/>
            <a:ext cx="1849438" cy="311150"/>
          </a:xfrm>
          <a:prstGeom prst="rect">
            <a:avLst/>
          </a:prstGeom>
          <a:noFill/>
          <a:ln w="9525">
            <a:noFill/>
            <a:miter lim="800000"/>
            <a:headEnd/>
            <a:tailEnd/>
          </a:ln>
        </p:spPr>
      </p:pic>
      <p:pic>
        <p:nvPicPr>
          <p:cNvPr id="33797" name="Picture 5"/>
          <p:cNvPicPr>
            <a:picLocks noChangeAspect="1" noChangeArrowheads="1"/>
          </p:cNvPicPr>
          <p:nvPr/>
        </p:nvPicPr>
        <p:blipFill>
          <a:blip r:embed="rId10"/>
          <a:srcRect/>
          <a:stretch>
            <a:fillRect/>
          </a:stretch>
        </p:blipFill>
        <p:spPr bwMode="auto">
          <a:xfrm>
            <a:off x="169863" y="4251603"/>
            <a:ext cx="4783137" cy="116363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79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3.24:  </a:t>
            </a:r>
            <a:r>
              <a:rPr lang="en-US" altLang="zh-CN" sz="2000">
                <a:latin typeface="Times-BoldItalic"/>
                <a:ea typeface="SimSun" pitchFamily="2" charset="-122"/>
              </a:rPr>
              <a:t>Send window for Go-Back-N</a:t>
            </a:r>
          </a:p>
        </p:txBody>
      </p:sp>
      <p:pic>
        <p:nvPicPr>
          <p:cNvPr id="97282" name="Picture 2"/>
          <p:cNvPicPr>
            <a:picLocks noChangeAspect="1" noChangeArrowheads="1"/>
          </p:cNvPicPr>
          <p:nvPr/>
        </p:nvPicPr>
        <p:blipFill>
          <a:blip r:embed="rId3"/>
          <a:srcRect/>
          <a:stretch>
            <a:fillRect/>
          </a:stretch>
        </p:blipFill>
        <p:spPr bwMode="auto">
          <a:xfrm>
            <a:off x="685800" y="2209800"/>
            <a:ext cx="6964363" cy="28860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14"/>
          <p:cNvSpPr>
            <a:spLocks noChangeArrowheads="1"/>
          </p:cNvSpPr>
          <p:nvPr/>
        </p:nvSpPr>
        <p:spPr bwMode="auto">
          <a:xfrm>
            <a:off x="152400" y="3111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3.25:  </a:t>
            </a:r>
            <a:r>
              <a:rPr lang="en-US" altLang="zh-CN" sz="2000">
                <a:latin typeface="Times-BoldItalic"/>
                <a:ea typeface="SimSun" pitchFamily="2" charset="-122"/>
              </a:rPr>
              <a:t>Sliding the send window</a:t>
            </a:r>
          </a:p>
        </p:txBody>
      </p:sp>
      <p:pic>
        <p:nvPicPr>
          <p:cNvPr id="35845" name="Picture 5"/>
          <p:cNvPicPr>
            <a:picLocks noChangeAspect="1" noChangeArrowheads="1"/>
          </p:cNvPicPr>
          <p:nvPr/>
        </p:nvPicPr>
        <p:blipFill>
          <a:blip r:embed="rId3"/>
          <a:srcRect/>
          <a:stretch>
            <a:fillRect/>
          </a:stretch>
        </p:blipFill>
        <p:spPr bwMode="auto">
          <a:xfrm>
            <a:off x="330200" y="1066800"/>
            <a:ext cx="8051800" cy="1617663"/>
          </a:xfrm>
          <a:prstGeom prst="rect">
            <a:avLst/>
          </a:prstGeom>
          <a:noFill/>
          <a:ln w="9525">
            <a:noFill/>
            <a:miter lim="800000"/>
            <a:headEnd/>
            <a:tailEnd/>
          </a:ln>
        </p:spPr>
      </p:pic>
      <p:pic>
        <p:nvPicPr>
          <p:cNvPr id="35846" name="Picture 6"/>
          <p:cNvPicPr>
            <a:picLocks noChangeAspect="1" noChangeArrowheads="1"/>
          </p:cNvPicPr>
          <p:nvPr/>
        </p:nvPicPr>
        <p:blipFill>
          <a:blip r:embed="rId4"/>
          <a:srcRect/>
          <a:stretch>
            <a:fillRect/>
          </a:stretch>
        </p:blipFill>
        <p:spPr bwMode="auto">
          <a:xfrm>
            <a:off x="254000" y="4090988"/>
            <a:ext cx="8091488" cy="1624012"/>
          </a:xfrm>
          <a:prstGeom prst="rect">
            <a:avLst/>
          </a:prstGeom>
          <a:noFill/>
          <a:ln w="9525">
            <a:noFill/>
            <a:miter lim="800000"/>
            <a:headEnd/>
            <a:tailEnd/>
          </a:ln>
        </p:spPr>
      </p:pic>
      <p:cxnSp>
        <p:nvCxnSpPr>
          <p:cNvPr id="5" name="Straight Arrow Connector 4"/>
          <p:cNvCxnSpPr/>
          <p:nvPr/>
        </p:nvCxnSpPr>
        <p:spPr bwMode="auto">
          <a:xfrm>
            <a:off x="1981200" y="3429000"/>
            <a:ext cx="3429000" cy="0"/>
          </a:xfrm>
          <a:prstGeom prst="straightConnector1">
            <a:avLst/>
          </a:prstGeom>
          <a:ln w="38100">
            <a:solidFill>
              <a:srgbClr val="FF0000"/>
            </a:solidFill>
            <a:headEnd type="none" w="med" len="med"/>
            <a:tailEnd type="arrow"/>
          </a:ln>
        </p:spPr>
        <p:style>
          <a:lnRef idx="1">
            <a:schemeClr val="dk1"/>
          </a:lnRef>
          <a:fillRef idx="0">
            <a:schemeClr val="dk1"/>
          </a:fillRef>
          <a:effectRef idx="0">
            <a:schemeClr val="dk1"/>
          </a:effectRef>
          <a:fontRef idx="minor">
            <a:schemeClr val="tx1"/>
          </a:fontRef>
        </p:style>
      </p:cxnSp>
      <p:sp>
        <p:nvSpPr>
          <p:cNvPr id="6" name="TextBox 5"/>
          <p:cNvSpPr txBox="1">
            <a:spLocks noChangeArrowheads="1"/>
          </p:cNvSpPr>
          <p:nvPr/>
        </p:nvSpPr>
        <p:spPr bwMode="auto">
          <a:xfrm>
            <a:off x="5791200" y="3200400"/>
            <a:ext cx="2667000" cy="461963"/>
          </a:xfrm>
          <a:prstGeom prst="rect">
            <a:avLst/>
          </a:prstGeom>
          <a:noFill/>
          <a:ln w="9525">
            <a:noFill/>
            <a:miter lim="800000"/>
            <a:headEnd/>
            <a:tailEnd/>
          </a:ln>
        </p:spPr>
        <p:txBody>
          <a:bodyPr>
            <a:spAutoFit/>
          </a:bodyPr>
          <a:lstStyle/>
          <a:p>
            <a:pPr eaLnBrk="0" hangingPunct="0"/>
            <a:r>
              <a:rPr lang="en-US" altLang="zh-CN" sz="2400">
                <a:latin typeface="Times New Roman" pitchFamily="18" charset="0"/>
                <a:ea typeface="SimSun" pitchFamily="2" charset="-122"/>
              </a:rPr>
              <a:t>Sliding direction</a:t>
            </a:r>
            <a:endParaRPr lang="en-US" altLang="zh-CN" sz="2400">
              <a:latin typeface="Times New Roman" pitchFamily="18" charset="0"/>
              <a:ea typeface="SimSun" pitchFamily="2" charset="-122"/>
              <a:cs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8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3.26:  </a:t>
            </a:r>
            <a:r>
              <a:rPr lang="en-US" altLang="zh-CN" sz="2000">
                <a:latin typeface="Times-BoldItalic"/>
                <a:ea typeface="SimSun" pitchFamily="2" charset="-122"/>
              </a:rPr>
              <a:t>Receive window for Go-Back-N</a:t>
            </a:r>
          </a:p>
        </p:txBody>
      </p:sp>
      <p:pic>
        <p:nvPicPr>
          <p:cNvPr id="101378" name="Picture 2"/>
          <p:cNvPicPr>
            <a:picLocks noChangeAspect="1" noChangeArrowheads="1"/>
          </p:cNvPicPr>
          <p:nvPr/>
        </p:nvPicPr>
        <p:blipFill>
          <a:blip r:embed="rId3"/>
          <a:srcRect/>
          <a:stretch>
            <a:fillRect/>
          </a:stretch>
        </p:blipFill>
        <p:spPr bwMode="auto">
          <a:xfrm>
            <a:off x="762000" y="2447925"/>
            <a:ext cx="6931025" cy="24288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3.27:  </a:t>
            </a:r>
            <a:r>
              <a:rPr lang="en-US" altLang="zh-CN" sz="2000">
                <a:latin typeface="Times-BoldItalic"/>
                <a:ea typeface="SimSun" pitchFamily="2" charset="-122"/>
              </a:rPr>
              <a:t>FSMs for the Go-Back-N protocol</a:t>
            </a:r>
          </a:p>
        </p:txBody>
      </p:sp>
      <p:pic>
        <p:nvPicPr>
          <p:cNvPr id="37893" name="Picture 5"/>
          <p:cNvPicPr>
            <a:picLocks noChangeAspect="1" noChangeArrowheads="1"/>
          </p:cNvPicPr>
          <p:nvPr/>
        </p:nvPicPr>
        <p:blipFill>
          <a:blip r:embed="rId3"/>
          <a:srcRect/>
          <a:stretch>
            <a:fillRect/>
          </a:stretch>
        </p:blipFill>
        <p:spPr bwMode="auto">
          <a:xfrm>
            <a:off x="304800" y="685800"/>
            <a:ext cx="7129463" cy="3467100"/>
          </a:xfrm>
          <a:prstGeom prst="rect">
            <a:avLst/>
          </a:prstGeom>
          <a:noFill/>
          <a:ln w="9525">
            <a:noFill/>
            <a:miter lim="800000"/>
            <a:headEnd/>
            <a:tailEnd/>
          </a:ln>
        </p:spPr>
      </p:pic>
      <p:pic>
        <p:nvPicPr>
          <p:cNvPr id="37894" name="Picture 6"/>
          <p:cNvPicPr>
            <a:picLocks noChangeAspect="1" noChangeArrowheads="1"/>
          </p:cNvPicPr>
          <p:nvPr/>
        </p:nvPicPr>
        <p:blipFill>
          <a:blip r:embed="rId4"/>
          <a:srcRect/>
          <a:stretch>
            <a:fillRect/>
          </a:stretch>
        </p:blipFill>
        <p:spPr bwMode="auto">
          <a:xfrm>
            <a:off x="3124200" y="4343400"/>
            <a:ext cx="5848350" cy="22748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7893"/>
                                        </p:tgtEl>
                                        <p:attrNameLst>
                                          <p:attrName>style.visibility</p:attrName>
                                        </p:attrNameLst>
                                      </p:cBhvr>
                                      <p:to>
                                        <p:strVal val="visible"/>
                                      </p:to>
                                    </p:set>
                                    <p:animEffect transition="in" filter="wheel(1)">
                                      <p:cBhvr>
                                        <p:cTn id="7" dur="2000"/>
                                        <p:tgtEl>
                                          <p:spTgt spid="3789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37894"/>
                                        </p:tgtEl>
                                        <p:attrNameLst>
                                          <p:attrName>style.visibility</p:attrName>
                                        </p:attrNameLst>
                                      </p:cBhvr>
                                      <p:to>
                                        <p:strVal val="visible"/>
                                      </p:to>
                                    </p:set>
                                    <p:animEffect transition="in" filter="wheel(1)">
                                      <p:cBhvr>
                                        <p:cTn id="12" dur="2000"/>
                                        <p:tgtEl>
                                          <p:spTgt spid="378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2800" i="0" dirty="0" smtClean="0"/>
              <a:t>Key Protocols of Transport Layer</a:t>
            </a:r>
            <a:endParaRPr lang="en-US" sz="2800" i="0" dirty="0"/>
          </a:p>
        </p:txBody>
      </p:sp>
      <p:sp>
        <p:nvSpPr>
          <p:cNvPr id="9" name="Content Placeholder 8"/>
          <p:cNvSpPr>
            <a:spLocks noGrp="1"/>
          </p:cNvSpPr>
          <p:nvPr>
            <p:ph sz="quarter" idx="11"/>
          </p:nvPr>
        </p:nvSpPr>
        <p:spPr>
          <a:xfrm>
            <a:off x="322803" y="1045598"/>
            <a:ext cx="8690567" cy="4440802"/>
          </a:xfrm>
        </p:spPr>
        <p:txBody>
          <a:bodyPr/>
          <a:lstStyle/>
          <a:p>
            <a:pPr>
              <a:buFont typeface="Wingdings" pitchFamily="2" charset="2"/>
              <a:buChar char="q"/>
            </a:pPr>
            <a:r>
              <a:rPr lang="en-US" sz="2000" b="1" i="0" dirty="0" smtClean="0"/>
              <a:t>Transmission Control Protocol (TCP)</a:t>
            </a:r>
            <a:r>
              <a:rPr lang="en-US" sz="2000" i="0" dirty="0" smtClean="0"/>
              <a:t>:</a:t>
            </a:r>
          </a:p>
          <a:p>
            <a:r>
              <a:rPr lang="en-US" sz="2000" b="1" i="0" dirty="0" smtClean="0"/>
              <a:t>Connection-Oriented</a:t>
            </a:r>
            <a:r>
              <a:rPr lang="en-US" sz="2000" i="0" dirty="0" smtClean="0"/>
              <a:t>: Establishes a connection before data is sent and ensures reliable delivery.</a:t>
            </a:r>
          </a:p>
          <a:p>
            <a:r>
              <a:rPr lang="en-US" sz="2000" b="1" i="0" dirty="0" smtClean="0"/>
              <a:t>Reliable</a:t>
            </a:r>
            <a:r>
              <a:rPr lang="en-US" sz="2000" i="0" dirty="0" smtClean="0"/>
              <a:t>: Provides mechanisms for error detection, correction, and retransmission of lost data.</a:t>
            </a:r>
          </a:p>
          <a:p>
            <a:r>
              <a:rPr lang="en-US" sz="2000" b="1" i="0" dirty="0" smtClean="0"/>
              <a:t>Flow Control</a:t>
            </a:r>
            <a:r>
              <a:rPr lang="en-US" sz="2000" i="0" dirty="0" smtClean="0"/>
              <a:t>: Uses windowing to control the rate of data transmission.</a:t>
            </a:r>
          </a:p>
          <a:p>
            <a:pPr>
              <a:buFont typeface="Wingdings" pitchFamily="2" charset="2"/>
              <a:buChar char="q"/>
            </a:pPr>
            <a:r>
              <a:rPr lang="en-US" sz="2000" b="1" i="0" dirty="0" smtClean="0"/>
              <a:t>User Datagram Protocol (UDP)</a:t>
            </a:r>
            <a:r>
              <a:rPr lang="en-US" sz="2000" i="0" dirty="0" smtClean="0"/>
              <a:t>:</a:t>
            </a:r>
          </a:p>
          <a:p>
            <a:r>
              <a:rPr lang="en-US" sz="2000" b="1" i="0" dirty="0" smtClean="0"/>
              <a:t>Connectionless</a:t>
            </a:r>
            <a:r>
              <a:rPr lang="en-US" sz="2000" i="0" dirty="0" smtClean="0"/>
              <a:t>: Does not establish a connection before sending data.</a:t>
            </a:r>
          </a:p>
          <a:p>
            <a:r>
              <a:rPr lang="en-US" sz="2000" b="1" i="0" dirty="0" smtClean="0"/>
              <a:t>Unreliable</a:t>
            </a:r>
            <a:r>
              <a:rPr lang="en-US" sz="2000" i="0" dirty="0" smtClean="0"/>
              <a:t>: Provides no guarantees about delivery, ordering, or error recovery.</a:t>
            </a:r>
          </a:p>
          <a:p>
            <a:r>
              <a:rPr lang="en-US" sz="2000" b="1" i="0" dirty="0" smtClean="0"/>
              <a:t>Low Overhead</a:t>
            </a:r>
            <a:r>
              <a:rPr lang="en-US" sz="2000" i="0" dirty="0" smtClean="0"/>
              <a:t>: Faster than TCP because it has less overhead, making it suitable for applications where speed is crucial, such as streaming or online gaming.</a:t>
            </a:r>
            <a:endParaRPr lang="en-US" sz="2000" i="0" dirty="0"/>
          </a:p>
        </p:txBody>
      </p:sp>
      <p:sp>
        <p:nvSpPr>
          <p:cNvPr id="10" name="Text Placeholder 9"/>
          <p:cNvSpPr>
            <a:spLocks noGrp="1"/>
          </p:cNvSpPr>
          <p:nvPr>
            <p:ph type="body" sz="quarter" idx="39"/>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5</a:t>
            </a:fld>
            <a:endParaRPr 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3.28:  </a:t>
            </a:r>
            <a:r>
              <a:rPr lang="en-US" altLang="zh-CN" sz="2000">
                <a:latin typeface="Times-BoldItalic"/>
                <a:ea typeface="SimSun" pitchFamily="2" charset="-122"/>
              </a:rPr>
              <a:t>Send window size for Go-Back-N</a:t>
            </a:r>
          </a:p>
        </p:txBody>
      </p:sp>
      <p:pic>
        <p:nvPicPr>
          <p:cNvPr id="38917" name="Picture 5"/>
          <p:cNvPicPr>
            <a:picLocks noChangeAspect="1" noChangeArrowheads="1"/>
          </p:cNvPicPr>
          <p:nvPr/>
        </p:nvPicPr>
        <p:blipFill>
          <a:blip r:embed="rId3"/>
          <a:srcRect/>
          <a:stretch>
            <a:fillRect/>
          </a:stretch>
        </p:blipFill>
        <p:spPr bwMode="auto">
          <a:xfrm>
            <a:off x="152400" y="1866900"/>
            <a:ext cx="3754438" cy="3735388"/>
          </a:xfrm>
          <a:prstGeom prst="rect">
            <a:avLst/>
          </a:prstGeom>
          <a:noFill/>
          <a:ln w="9525">
            <a:noFill/>
            <a:miter lim="800000"/>
            <a:headEnd/>
            <a:tailEnd/>
          </a:ln>
        </p:spPr>
      </p:pic>
      <p:pic>
        <p:nvPicPr>
          <p:cNvPr id="38918" name="Picture 6"/>
          <p:cNvPicPr>
            <a:picLocks noChangeAspect="1" noChangeArrowheads="1"/>
          </p:cNvPicPr>
          <p:nvPr/>
        </p:nvPicPr>
        <p:blipFill>
          <a:blip r:embed="rId4"/>
          <a:srcRect/>
          <a:stretch>
            <a:fillRect/>
          </a:stretch>
        </p:blipFill>
        <p:spPr bwMode="auto">
          <a:xfrm>
            <a:off x="4395788" y="1422400"/>
            <a:ext cx="4367212" cy="417988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8917"/>
                                        </p:tgtEl>
                                        <p:attrNameLst>
                                          <p:attrName>style.visibility</p:attrName>
                                        </p:attrNameLst>
                                      </p:cBhvr>
                                      <p:to>
                                        <p:strVal val="visible"/>
                                      </p:to>
                                    </p:set>
                                    <p:animEffect transition="in" filter="wipe(up)">
                                      <p:cBhvr>
                                        <p:cTn id="7" dur="2000"/>
                                        <p:tgtEl>
                                          <p:spTgt spid="389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8918"/>
                                        </p:tgtEl>
                                        <p:attrNameLst>
                                          <p:attrName>style.visibility</p:attrName>
                                        </p:attrNameLst>
                                      </p:cBhvr>
                                      <p:to>
                                        <p:strVal val="visible"/>
                                      </p:to>
                                    </p:set>
                                    <p:animEffect transition="in" filter="wipe(up)">
                                      <p:cBhvr>
                                        <p:cTn id="12" dur="2000"/>
                                        <p:tgtEl>
                                          <p:spTgt spid="389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Footer Placeholder 1"/>
          <p:cNvSpPr>
            <a:spLocks noGrp="1" noChangeArrowheads="1"/>
          </p:cNvSpPr>
          <p:nvPr>
            <p:ph type="ftr" sz="quarter" idx="4294967295"/>
          </p:nvPr>
        </p:nvSpPr>
        <p:spPr bwMode="auto">
          <a:xfrm>
            <a:off x="0" y="6400800"/>
            <a:ext cx="1905000" cy="457200"/>
          </a:xfrm>
          <a:prstGeom prst="rect">
            <a:avLst/>
          </a:prstGeom>
          <a:noFill/>
          <a:ln>
            <a:miter lim="800000"/>
            <a:headEnd/>
            <a:tailEnd/>
          </a:ln>
        </p:spPr>
        <p:txBody>
          <a:bodyPr anchor="b"/>
          <a:lstStyle/>
          <a:p>
            <a:endParaRPr lang="en-US" altLang="zh-CN" sz="1200" i="0">
              <a:latin typeface="Arial" pitchFamily="34" charset="0"/>
              <a:ea typeface="SimSun" pitchFamily="2" charset="-122"/>
              <a:cs typeface="Arial" pitchFamily="34" charset="0"/>
            </a:endParaRPr>
          </a:p>
        </p:txBody>
      </p:sp>
      <p:sp>
        <p:nvSpPr>
          <p:cNvPr id="107522" name="Text Box 20"/>
          <p:cNvSpPr txBox="1">
            <a:spLocks noChangeArrowheads="1"/>
          </p:cNvSpPr>
          <p:nvPr/>
        </p:nvSpPr>
        <p:spPr bwMode="auto">
          <a:xfrm>
            <a:off x="76200" y="609600"/>
            <a:ext cx="8839200" cy="267811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3.29 shows an example of Go-Back-</a:t>
            </a:r>
            <a:r>
              <a:rPr lang="en-US" altLang="zh-CN" sz="2800" b="0">
                <a:latin typeface="Times New Roman" pitchFamily="18" charset="0"/>
                <a:ea typeface="SimSun" pitchFamily="2" charset="-122"/>
              </a:rPr>
              <a:t>N</a:t>
            </a:r>
            <a:r>
              <a:rPr lang="en-US" altLang="zh-CN" sz="2800" b="0" i="0">
                <a:latin typeface="Times New Roman" pitchFamily="18" charset="0"/>
                <a:ea typeface="SimSun" pitchFamily="2" charset="-122"/>
              </a:rPr>
              <a:t>. This is an example of a case where the forward channel is reliable, but the reverse is not. No data packets are lost, but some ACKs are delayed and one is lost. The example also shows how cumulative acknowledgments can help if acknowledgments are delayed or lost.</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07524"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07525"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3.7</a:t>
              </a:r>
            </a:p>
          </p:txBody>
        </p:sp>
      </p:gr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3.29:  </a:t>
            </a:r>
            <a:r>
              <a:rPr lang="en-US" altLang="zh-CN" sz="2000">
                <a:latin typeface="Times-BoldItalic"/>
                <a:ea typeface="SimSun" pitchFamily="2" charset="-122"/>
              </a:rPr>
              <a:t>Flow diagram for Example 3.7</a:t>
            </a:r>
          </a:p>
        </p:txBody>
      </p:sp>
      <p:pic>
        <p:nvPicPr>
          <p:cNvPr id="39940" name="Picture 2"/>
          <p:cNvPicPr>
            <a:picLocks noChangeAspect="1" noChangeArrowheads="1"/>
          </p:cNvPicPr>
          <p:nvPr/>
        </p:nvPicPr>
        <p:blipFill>
          <a:blip r:embed="rId3"/>
          <a:srcRect/>
          <a:stretch>
            <a:fillRect/>
          </a:stretch>
        </p:blipFill>
        <p:spPr bwMode="auto">
          <a:xfrm>
            <a:off x="457200" y="1077913"/>
            <a:ext cx="8281988" cy="517048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9940"/>
                                        </p:tgtEl>
                                        <p:attrNameLst>
                                          <p:attrName>style.visibility</p:attrName>
                                        </p:attrNameLst>
                                      </p:cBhvr>
                                      <p:to>
                                        <p:strVal val="visible"/>
                                      </p:to>
                                    </p:set>
                                    <p:animEffect transition="in" filter="wipe(up)">
                                      <p:cBhvr>
                                        <p:cTn id="7" dur="4000"/>
                                        <p:tgtEl>
                                          <p:spTgt spid="399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Text Box 20"/>
          <p:cNvSpPr txBox="1">
            <a:spLocks noChangeArrowheads="1"/>
          </p:cNvSpPr>
          <p:nvPr/>
        </p:nvSpPr>
        <p:spPr bwMode="auto">
          <a:xfrm>
            <a:off x="76200" y="609600"/>
            <a:ext cx="8839200" cy="4400550"/>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Figure 3.30 shows what happens when a packet is lost. Packets 0, 1, 2, and 3 are sent. However, packet 1 is lost. The receiver receives packets 2 and 3, but they are discarded because they are received out of order (packet 1 is expected). When the receiver receives packets 2 and 3, it sends ACK1 to show that it expects to receive packet 1. However, these ACKs are not useful for the sender because the ackNo is equal to </a:t>
            </a:r>
            <a:r>
              <a:rPr lang="en-US" altLang="zh-CN" sz="2800" b="0">
                <a:latin typeface="Times New Roman" pitchFamily="18" charset="0"/>
                <a:ea typeface="SimSun" pitchFamily="2" charset="-122"/>
              </a:rPr>
              <a:t>S</a:t>
            </a:r>
            <a:r>
              <a:rPr lang="en-US" altLang="zh-CN" sz="2800" b="0" baseline="-25000">
                <a:latin typeface="Times New Roman" pitchFamily="18" charset="0"/>
                <a:ea typeface="SimSun" pitchFamily="2" charset="-122"/>
              </a:rPr>
              <a:t>f</a:t>
            </a:r>
            <a:r>
              <a:rPr lang="en-US" altLang="zh-CN" sz="2800" b="0" i="0">
                <a:latin typeface="Times New Roman" pitchFamily="18" charset="0"/>
                <a:ea typeface="SimSun" pitchFamily="2" charset="-122"/>
              </a:rPr>
              <a:t>, not greater that </a:t>
            </a:r>
            <a:r>
              <a:rPr lang="en-US" altLang="zh-CN" sz="2800" b="0">
                <a:latin typeface="Times New Roman" pitchFamily="18" charset="0"/>
                <a:ea typeface="SimSun" pitchFamily="2" charset="-122"/>
              </a:rPr>
              <a:t>S</a:t>
            </a:r>
            <a:r>
              <a:rPr lang="en-US" altLang="zh-CN" sz="2800" b="0" baseline="-25000">
                <a:latin typeface="Times New Roman" pitchFamily="18" charset="0"/>
                <a:ea typeface="SimSun" pitchFamily="2" charset="-122"/>
              </a:rPr>
              <a:t>f</a:t>
            </a:r>
            <a:r>
              <a:rPr lang="en-US" altLang="zh-CN" sz="2800" b="0" i="0">
                <a:latin typeface="Times New Roman" pitchFamily="18" charset="0"/>
                <a:ea typeface="SimSun" pitchFamily="2" charset="-122"/>
              </a:rPr>
              <a:t> . So the sender discards them. When the time-out occurs, the sender resends packets 1, 2, and 3, which are acknowledged.</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11619"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11620"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3.8</a:t>
              </a:r>
            </a:p>
          </p:txBody>
        </p:sp>
      </p:gr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3.30:  </a:t>
            </a:r>
            <a:r>
              <a:rPr lang="en-US" altLang="zh-CN" sz="2000">
                <a:latin typeface="Times-BoldItalic"/>
                <a:ea typeface="SimSun" pitchFamily="2" charset="-122"/>
              </a:rPr>
              <a:t>Flow diagram for Example 3.8</a:t>
            </a:r>
          </a:p>
        </p:txBody>
      </p:sp>
      <p:pic>
        <p:nvPicPr>
          <p:cNvPr id="40964" name="Picture 2"/>
          <p:cNvPicPr>
            <a:picLocks noChangeAspect="1" noChangeArrowheads="1"/>
          </p:cNvPicPr>
          <p:nvPr/>
        </p:nvPicPr>
        <p:blipFill>
          <a:blip r:embed="rId3"/>
          <a:srcRect/>
          <a:stretch>
            <a:fillRect/>
          </a:stretch>
        </p:blipFill>
        <p:spPr bwMode="auto">
          <a:xfrm>
            <a:off x="964642" y="612948"/>
            <a:ext cx="7275006" cy="6069206"/>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0964"/>
                                        </p:tgtEl>
                                        <p:attrNameLst>
                                          <p:attrName>style.visibility</p:attrName>
                                        </p:attrNameLst>
                                      </p:cBhvr>
                                      <p:to>
                                        <p:strVal val="visible"/>
                                      </p:to>
                                    </p:set>
                                    <p:animEffect transition="in" filter="wipe(up)">
                                      <p:cBhvr>
                                        <p:cTn id="7" dur="3750"/>
                                        <p:tgtEl>
                                          <p:spTgt spid="409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4"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5"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6"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7"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8"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19"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15720" name="Text Box 9"/>
          <p:cNvSpPr txBox="1">
            <a:spLocks noChangeArrowheads="1"/>
          </p:cNvSpPr>
          <p:nvPr/>
        </p:nvSpPr>
        <p:spPr bwMode="auto">
          <a:xfrm>
            <a:off x="1143000" y="0"/>
            <a:ext cx="6199188"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3.2.4  Selective-Repeat Protocol</a:t>
            </a:r>
          </a:p>
        </p:txBody>
      </p:sp>
      <p:sp>
        <p:nvSpPr>
          <p:cNvPr id="6155" name="Rectangle 10"/>
          <p:cNvSpPr>
            <a:spLocks noChangeArrowheads="1"/>
          </p:cNvSpPr>
          <p:nvPr/>
        </p:nvSpPr>
        <p:spPr bwMode="auto">
          <a:xfrm>
            <a:off x="381000" y="1293813"/>
            <a:ext cx="7924800" cy="3540125"/>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The Go-Back-N protocol simplifies the process at the receiver. The receiver keeps track of only one variable, and there is no need to buffer out-of-order packets; they are simply discarded. Another protocol, called the Selective-Repeat (SR) protocol, has been devised, which, as the name implies, resends only selective packets, those that are actually lost. The outline of this protocol is shown in Figure 3.31.</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2"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3"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4"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5"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6"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7"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17768"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3.2.4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2" name="Rectangle 11"/>
          <p:cNvSpPr/>
          <p:nvPr/>
        </p:nvSpPr>
        <p:spPr>
          <a:xfrm>
            <a:off x="228600" y="13208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Windows</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228600" y="216376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Timer</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627063" y="4532313"/>
            <a:ext cx="7831137" cy="954087"/>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Sender</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Receiver</a:t>
            </a:r>
          </a:p>
        </p:txBody>
      </p:sp>
      <p:sp>
        <p:nvSpPr>
          <p:cNvPr id="19" name="Rectangle 18"/>
          <p:cNvSpPr/>
          <p:nvPr/>
        </p:nvSpPr>
        <p:spPr>
          <a:xfrm>
            <a:off x="228600" y="3006725"/>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Acknowledgments</a:t>
            </a:r>
          </a:p>
        </p:txBody>
      </p:sp>
      <p:sp>
        <p:nvSpPr>
          <p:cNvPr id="20" name="Rectangle 19"/>
          <p:cNvSpPr/>
          <p:nvPr/>
        </p:nvSpPr>
        <p:spPr>
          <a:xfrm>
            <a:off x="228600" y="3849688"/>
            <a:ext cx="8686800" cy="646112"/>
          </a:xfrm>
          <a:prstGeom prst="rect">
            <a:avLst/>
          </a:prstGeom>
        </p:spPr>
        <p:txBody>
          <a:bodyPr>
            <a:spAutoFit/>
          </a:bodyPr>
          <a:lstStyle/>
          <a:p>
            <a:pPr marL="457200" indent="-457200" algn="just" eaLnBrk="0" hangingPunct="0">
              <a:buFont typeface="Wingdings" panose="05000000000000000000" pitchFamily="2" charset="2"/>
              <a:buChar char="q"/>
              <a:defRPr/>
            </a:pPr>
            <a:r>
              <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rPr>
              <a:t>FSMs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wipe(left)">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9">
                                            <p:txEl>
                                              <p:pRg st="0" end="0"/>
                                            </p:txEl>
                                          </p:spTgt>
                                        </p:tgtEl>
                                        <p:attrNameLst>
                                          <p:attrName>style.visibility</p:attrName>
                                        </p:attrNameLst>
                                      </p:cBhvr>
                                      <p:to>
                                        <p:strVal val="visible"/>
                                      </p:to>
                                    </p:set>
                                    <p:animEffect transition="in" filter="wipe(left)">
                                      <p:cBhvr>
                                        <p:cTn id="17" dur="500"/>
                                        <p:tgtEl>
                                          <p:spTgt spid="1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0">
                                            <p:txEl>
                                              <p:pRg st="0" end="0"/>
                                            </p:txEl>
                                          </p:spTgt>
                                        </p:tgtEl>
                                        <p:attrNameLst>
                                          <p:attrName>style.visibility</p:attrName>
                                        </p:attrNameLst>
                                      </p:cBhvr>
                                      <p:to>
                                        <p:strVal val="visible"/>
                                      </p:to>
                                    </p:set>
                                    <p:animEffect transition="in" filter="wipe(left)">
                                      <p:cBhvr>
                                        <p:cTn id="22" dur="500"/>
                                        <p:tgtEl>
                                          <p:spTgt spid="20">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3.31:  </a:t>
            </a:r>
            <a:r>
              <a:rPr lang="en-US" altLang="zh-CN" sz="2000">
                <a:latin typeface="Times-BoldItalic"/>
                <a:ea typeface="SimSun" pitchFamily="2" charset="-122"/>
              </a:rPr>
              <a:t>Outline of Selective-Repeat</a:t>
            </a:r>
          </a:p>
        </p:txBody>
      </p:sp>
      <p:pic>
        <p:nvPicPr>
          <p:cNvPr id="5" name="Picture 5"/>
          <p:cNvPicPr>
            <a:picLocks noChangeAspect="1" noChangeArrowheads="1"/>
          </p:cNvPicPr>
          <p:nvPr/>
        </p:nvPicPr>
        <p:blipFill>
          <a:blip r:embed="rId3"/>
          <a:srcRect/>
          <a:stretch>
            <a:fillRect/>
          </a:stretch>
        </p:blipFill>
        <p:spPr bwMode="auto">
          <a:xfrm>
            <a:off x="2387600" y="1066800"/>
            <a:ext cx="4071938" cy="701675"/>
          </a:xfrm>
          <a:prstGeom prst="rect">
            <a:avLst/>
          </a:prstGeom>
          <a:noFill/>
          <a:ln w="9525">
            <a:noFill/>
            <a:miter lim="800000"/>
            <a:headEnd/>
            <a:tailEnd/>
          </a:ln>
        </p:spPr>
      </p:pic>
      <p:pic>
        <p:nvPicPr>
          <p:cNvPr id="6" name="Picture 7"/>
          <p:cNvPicPr>
            <a:picLocks noChangeAspect="1" noChangeArrowheads="1"/>
          </p:cNvPicPr>
          <p:nvPr/>
        </p:nvPicPr>
        <p:blipFill>
          <a:blip r:embed="rId4"/>
          <a:srcRect/>
          <a:stretch>
            <a:fillRect/>
          </a:stretch>
        </p:blipFill>
        <p:spPr bwMode="auto">
          <a:xfrm>
            <a:off x="234950" y="2133600"/>
            <a:ext cx="2338388" cy="1570038"/>
          </a:xfrm>
          <a:prstGeom prst="rect">
            <a:avLst/>
          </a:prstGeom>
          <a:noFill/>
          <a:ln w="9525">
            <a:noFill/>
            <a:miter lim="800000"/>
            <a:headEnd/>
            <a:tailEnd/>
          </a:ln>
        </p:spPr>
      </p:pic>
      <p:pic>
        <p:nvPicPr>
          <p:cNvPr id="7" name="Picture 9"/>
          <p:cNvPicPr>
            <a:picLocks noChangeAspect="1" noChangeArrowheads="1"/>
          </p:cNvPicPr>
          <p:nvPr/>
        </p:nvPicPr>
        <p:blipFill>
          <a:blip r:embed="rId5"/>
          <a:srcRect/>
          <a:stretch>
            <a:fillRect/>
          </a:stretch>
        </p:blipFill>
        <p:spPr bwMode="auto">
          <a:xfrm>
            <a:off x="2573338" y="2933700"/>
            <a:ext cx="4065587" cy="190500"/>
          </a:xfrm>
          <a:prstGeom prst="rect">
            <a:avLst/>
          </a:prstGeom>
          <a:noFill/>
          <a:ln w="9525">
            <a:noFill/>
            <a:miter lim="800000"/>
            <a:headEnd/>
            <a:tailEnd/>
          </a:ln>
        </p:spPr>
      </p:pic>
      <p:pic>
        <p:nvPicPr>
          <p:cNvPr id="8" name="Picture 10"/>
          <p:cNvPicPr>
            <a:picLocks noChangeAspect="1" noChangeArrowheads="1"/>
          </p:cNvPicPr>
          <p:nvPr/>
        </p:nvPicPr>
        <p:blipFill>
          <a:blip r:embed="rId6"/>
          <a:srcRect/>
          <a:stretch>
            <a:fillRect/>
          </a:stretch>
        </p:blipFill>
        <p:spPr bwMode="auto">
          <a:xfrm>
            <a:off x="2573338" y="3352800"/>
            <a:ext cx="3960812" cy="163513"/>
          </a:xfrm>
          <a:prstGeom prst="rect">
            <a:avLst/>
          </a:prstGeom>
          <a:noFill/>
          <a:ln w="9525">
            <a:noFill/>
            <a:miter lim="800000"/>
            <a:headEnd/>
            <a:tailEnd/>
          </a:ln>
        </p:spPr>
      </p:pic>
      <p:pic>
        <p:nvPicPr>
          <p:cNvPr id="9" name="Picture 11"/>
          <p:cNvPicPr>
            <a:picLocks noChangeAspect="1" noChangeArrowheads="1"/>
          </p:cNvPicPr>
          <p:nvPr/>
        </p:nvPicPr>
        <p:blipFill>
          <a:blip r:embed="rId7"/>
          <a:srcRect/>
          <a:stretch>
            <a:fillRect/>
          </a:stretch>
        </p:blipFill>
        <p:spPr bwMode="auto">
          <a:xfrm>
            <a:off x="6638925" y="2139950"/>
            <a:ext cx="2352675" cy="1570038"/>
          </a:xfrm>
          <a:prstGeom prst="rect">
            <a:avLst/>
          </a:prstGeom>
          <a:noFill/>
          <a:ln w="9525">
            <a:noFill/>
            <a:miter lim="800000"/>
            <a:headEnd/>
            <a:tailEnd/>
          </a:ln>
        </p:spPr>
      </p:pic>
      <p:pic>
        <p:nvPicPr>
          <p:cNvPr id="11" name="Picture 14"/>
          <p:cNvPicPr>
            <a:picLocks noChangeAspect="1" noChangeArrowheads="1"/>
          </p:cNvPicPr>
          <p:nvPr/>
        </p:nvPicPr>
        <p:blipFill>
          <a:blip r:embed="rId8"/>
          <a:srcRect/>
          <a:stretch>
            <a:fillRect/>
          </a:stretch>
        </p:blipFill>
        <p:spPr bwMode="auto">
          <a:xfrm>
            <a:off x="3716338" y="3733800"/>
            <a:ext cx="1847850" cy="311150"/>
          </a:xfrm>
          <a:prstGeom prst="rect">
            <a:avLst/>
          </a:prstGeom>
          <a:noFill/>
          <a:ln w="9525">
            <a:noFill/>
            <a:miter lim="800000"/>
            <a:headEnd/>
            <a:tailEnd/>
          </a:ln>
        </p:spPr>
      </p:pic>
      <p:pic>
        <p:nvPicPr>
          <p:cNvPr id="43013" name="Picture 5"/>
          <p:cNvPicPr>
            <a:picLocks noChangeAspect="1" noChangeArrowheads="1"/>
          </p:cNvPicPr>
          <p:nvPr/>
        </p:nvPicPr>
        <p:blipFill>
          <a:blip r:embed="rId9"/>
          <a:srcRect/>
          <a:stretch>
            <a:fillRect/>
          </a:stretch>
        </p:blipFill>
        <p:spPr bwMode="auto">
          <a:xfrm>
            <a:off x="514350" y="4572000"/>
            <a:ext cx="3371850" cy="1773238"/>
          </a:xfrm>
          <a:prstGeom prst="rect">
            <a:avLst/>
          </a:prstGeom>
          <a:noFill/>
          <a:ln w="9525">
            <a:noFill/>
            <a:miter lim="800000"/>
            <a:headEnd/>
            <a:tailEnd/>
          </a:ln>
        </p:spPr>
      </p:pic>
      <p:pic>
        <p:nvPicPr>
          <p:cNvPr id="43014" name="Picture 6"/>
          <p:cNvPicPr>
            <a:picLocks noChangeAspect="1" noChangeArrowheads="1"/>
          </p:cNvPicPr>
          <p:nvPr/>
        </p:nvPicPr>
        <p:blipFill>
          <a:blip r:embed="rId10"/>
          <a:srcRect/>
          <a:stretch>
            <a:fillRect/>
          </a:stretch>
        </p:blipFill>
        <p:spPr bwMode="auto">
          <a:xfrm>
            <a:off x="5097463" y="4856163"/>
            <a:ext cx="3081337" cy="14890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0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30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3.32:  </a:t>
            </a:r>
            <a:r>
              <a:rPr lang="en-US" altLang="zh-CN" sz="2000">
                <a:latin typeface="Times-BoldItalic"/>
                <a:ea typeface="SimSun" pitchFamily="2" charset="-122"/>
              </a:rPr>
              <a:t>Send window for Selective-Repeat protocol</a:t>
            </a:r>
          </a:p>
        </p:txBody>
      </p:sp>
      <p:pic>
        <p:nvPicPr>
          <p:cNvPr id="121858" name="Picture 2"/>
          <p:cNvPicPr>
            <a:picLocks noChangeAspect="1" noChangeArrowheads="1"/>
          </p:cNvPicPr>
          <p:nvPr/>
        </p:nvPicPr>
        <p:blipFill>
          <a:blip r:embed="rId3"/>
          <a:srcRect/>
          <a:stretch>
            <a:fillRect/>
          </a:stretch>
        </p:blipFill>
        <p:spPr bwMode="auto">
          <a:xfrm>
            <a:off x="381000" y="2362200"/>
            <a:ext cx="7996238" cy="2062163"/>
          </a:xfrm>
          <a:prstGeom prst="rect">
            <a:avLst/>
          </a:prstGeom>
          <a:noFill/>
          <a:ln w="9525">
            <a:noFill/>
            <a:miter lim="800000"/>
            <a:headEnd/>
            <a:tailEnd/>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3.33: </a:t>
            </a:r>
            <a:r>
              <a:rPr lang="en-US" altLang="zh-CN" sz="2000">
                <a:latin typeface="Times-BoldItalic"/>
                <a:ea typeface="SimSun" pitchFamily="2" charset="-122"/>
              </a:rPr>
              <a:t>Receive window for Selective-Repeat protocol</a:t>
            </a:r>
          </a:p>
        </p:txBody>
      </p:sp>
      <p:pic>
        <p:nvPicPr>
          <p:cNvPr id="123906" name="Picture 2"/>
          <p:cNvPicPr>
            <a:picLocks noChangeAspect="1" noChangeArrowheads="1"/>
          </p:cNvPicPr>
          <p:nvPr/>
        </p:nvPicPr>
        <p:blipFill>
          <a:blip r:embed="rId3"/>
          <a:srcRect/>
          <a:stretch>
            <a:fillRect/>
          </a:stretch>
        </p:blipFill>
        <p:spPr bwMode="auto">
          <a:xfrm>
            <a:off x="558800" y="2438400"/>
            <a:ext cx="8356600" cy="2466975"/>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42900" y="304800"/>
            <a:ext cx="8458200" cy="468923"/>
          </a:xfrm>
        </p:spPr>
        <p:txBody>
          <a:bodyPr/>
          <a:lstStyle/>
          <a:p>
            <a:r>
              <a:rPr lang="en-US" dirty="0">
                <a:solidFill>
                  <a:schemeClr val="tx1"/>
                </a:solidFill>
                <a:latin typeface="+mj-lt"/>
              </a:rPr>
              <a:t>9.1.1 Process-to-Process Communication</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899" y="804436"/>
            <a:ext cx="8650375" cy="2843116"/>
          </a:xfrm>
        </p:spPr>
        <p:txBody>
          <a:bodyPr/>
          <a:lstStyle/>
          <a:p>
            <a:pPr>
              <a:buFont typeface="Wingdings" pitchFamily="2" charset="2"/>
              <a:buChar char="ü"/>
              <a:defRPr/>
            </a:pPr>
            <a:r>
              <a:rPr lang="en-US" dirty="0"/>
              <a:t>The first duty of a transport-layer protocol is to provide process-to-process communication. </a:t>
            </a:r>
            <a:endParaRPr lang="en-US" dirty="0" smtClean="0"/>
          </a:p>
          <a:p>
            <a:pPr>
              <a:buFont typeface="Wingdings" pitchFamily="2" charset="2"/>
              <a:buChar char="ü"/>
              <a:defRPr/>
            </a:pPr>
            <a:r>
              <a:rPr lang="en-US" dirty="0" smtClean="0"/>
              <a:t>A </a:t>
            </a:r>
            <a:r>
              <a:rPr lang="en-US" dirty="0"/>
              <a:t>process is an application-layer entity (running program) that uses the services of the transport layer. </a:t>
            </a:r>
            <a:endParaRPr lang="en-US" dirty="0" smtClean="0"/>
          </a:p>
          <a:p>
            <a:pPr>
              <a:buFont typeface="Wingdings" pitchFamily="2" charset="2"/>
              <a:buChar char="ü"/>
              <a:defRPr/>
            </a:pPr>
            <a:r>
              <a:rPr lang="en-US" altLang="en-US" dirty="0" smtClean="0">
                <a:solidFill>
                  <a:schemeClr val="tx1"/>
                </a:solidFill>
              </a:rPr>
              <a:t>Figure 9.2  show </a:t>
            </a:r>
            <a:r>
              <a:rPr lang="en-US" dirty="0" smtClean="0"/>
              <a:t>how </a:t>
            </a:r>
            <a:r>
              <a:rPr lang="en-US" dirty="0"/>
              <a:t>process-to-process communication </a:t>
            </a:r>
            <a:r>
              <a:rPr lang="en-US" dirty="0" smtClean="0"/>
              <a:t>and show the </a:t>
            </a:r>
            <a:r>
              <a:rPr lang="en-US" dirty="0"/>
              <a:t>difference between host-to-host communication and process-to-process communication.</a:t>
            </a:r>
          </a:p>
        </p:txBody>
      </p:sp>
      <p:sp>
        <p:nvSpPr>
          <p:cNvPr id="2" name="Slide Number Placeholder 3">
            <a:extLst>
              <a:ext uri="{FF2B5EF4-FFF2-40B4-BE49-F238E27FC236}">
                <a16:creationId xmlns:a16="http://schemas.microsoft.com/office/drawing/2014/main" xmlns="" id="{C7DF502E-6A66-49E7-89D4-110CA6C2D938}"/>
              </a:ext>
            </a:extLst>
          </p:cNvPr>
          <p:cNvSpPr>
            <a:spLocks noGrp="1"/>
          </p:cNvSpPr>
          <p:nvPr>
            <p:ph type="sldNum" sz="quarter" idx="10"/>
          </p:nvPr>
        </p:nvSpPr>
        <p:spPr/>
        <p:txBody>
          <a:bodyPr/>
          <a:lstStyle/>
          <a:p>
            <a:fld id="{68151E55-6873-49E2-B8D5-2F265E6F1973}" type="slidenum">
              <a:rPr lang="en-US" smtClean="0">
                <a:latin typeface="+mj-lt"/>
              </a:rPr>
              <a:pPr/>
              <a:t>6</a:t>
            </a:fld>
            <a:endParaRPr lang="en-US">
              <a:latin typeface="+mj-lt"/>
            </a:endParaRPr>
          </a:p>
        </p:txBody>
      </p:sp>
      <p:pic>
        <p:nvPicPr>
          <p:cNvPr id="5" name="Picture 2" descr="An illustration of the domain of network-layer protocol and domain of transport-layer protocol.">
            <a:extLst>
              <a:ext uri="{FF2B5EF4-FFF2-40B4-BE49-F238E27FC236}">
                <a16:creationId xmlns:a16="http://schemas.microsoft.com/office/drawing/2014/main" xmlns="" id="{9ED81147-7411-4DDD-824A-70D7BBE5EBC2}"/>
              </a:ext>
            </a:extLst>
          </p:cNvPr>
          <p:cNvPicPr>
            <a:picLocks noChangeAspect="1"/>
          </p:cNvPicPr>
          <p:nvPr/>
        </p:nvPicPr>
        <p:blipFill>
          <a:blip r:embed="rId2"/>
          <a:stretch>
            <a:fillRect/>
          </a:stretch>
        </p:blipFill>
        <p:spPr>
          <a:xfrm>
            <a:off x="634157" y="3848515"/>
            <a:ext cx="7714911" cy="2344546"/>
          </a:xfrm>
          <a:prstGeom prst="rect">
            <a:avLst/>
          </a:prstGeom>
        </p:spPr>
      </p:pic>
      <p:sp>
        <p:nvSpPr>
          <p:cNvPr id="6" name="Title 1">
            <a:extLst>
              <a:ext uri="{FF2B5EF4-FFF2-40B4-BE49-F238E27FC236}">
                <a16:creationId xmlns:a16="http://schemas.microsoft.com/office/drawing/2014/main" xmlns="" id="{9EADB8BE-C7B3-45FE-A0E7-4820C0ED3499}"/>
              </a:ext>
            </a:extLst>
          </p:cNvPr>
          <p:cNvSpPr txBox="1">
            <a:spLocks/>
          </p:cNvSpPr>
          <p:nvPr/>
        </p:nvSpPr>
        <p:spPr>
          <a:xfrm>
            <a:off x="1980780" y="6173038"/>
            <a:ext cx="5344467" cy="448825"/>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u="none" strike="noStrike" kern="1200" cap="none" spc="0" normalizeH="0" baseline="0" noProof="0" dirty="0" smtClean="0">
                <a:ln>
                  <a:noFill/>
                </a:ln>
                <a:solidFill>
                  <a:schemeClr val="tx1"/>
                </a:solidFill>
                <a:effectLst/>
                <a:uLnTx/>
                <a:uFillTx/>
                <a:latin typeface="Times New Roman" panose="02020603050405020304" pitchFamily="18" charset="0"/>
                <a:ea typeface="+mj-ea"/>
                <a:cs typeface="Times New Roman" panose="02020603050405020304" pitchFamily="18" charset="0"/>
              </a:rPr>
              <a:t>Figure 9.2 Network layer versus transport layer</a:t>
            </a:r>
            <a:endParaRPr kumimoji="0" lang="en-US" altLang="en-US" sz="1600" u="none" strike="noStrike" kern="1200" cap="none" spc="0" normalizeH="0" baseline="0" noProof="0" dirty="0">
              <a:ln>
                <a:noFill/>
              </a:ln>
              <a:solidFill>
                <a:schemeClr val="tx1"/>
              </a:solidFill>
              <a:effectLst/>
              <a:uLnTx/>
              <a:uFillTx/>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xmlns="" val="96230463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Text Box 20"/>
          <p:cNvSpPr txBox="1">
            <a:spLocks noChangeArrowheads="1"/>
          </p:cNvSpPr>
          <p:nvPr/>
        </p:nvSpPr>
        <p:spPr bwMode="auto">
          <a:xfrm>
            <a:off x="76200" y="609600"/>
            <a:ext cx="8839200" cy="4400550"/>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Assume a sender sends 6 packets: packets 0, 1, 2, 3, 4, and 5. The sender receives an ACK with ackNo = 3. What is the interpretation if the system is using GBN or SR?</a:t>
            </a:r>
          </a:p>
          <a:p>
            <a:pPr algn="just" eaLnBrk="0" hangingPunct="0"/>
            <a:endParaRPr lang="en-US" altLang="zh-CN" sz="2800" b="0" i="0">
              <a:latin typeface="Times New Roman" pitchFamily="18" charset="0"/>
              <a:ea typeface="SimSun" pitchFamily="2" charset="-122"/>
            </a:endParaRPr>
          </a:p>
          <a:p>
            <a:pPr algn="just" eaLnBrk="0" hangingPunct="0"/>
            <a:r>
              <a:rPr lang="en-US" altLang="zh-CN" sz="2800" i="0">
                <a:solidFill>
                  <a:srgbClr val="FF0000"/>
                </a:solidFill>
                <a:latin typeface="Times New Roman" pitchFamily="18" charset="0"/>
                <a:ea typeface="SimSun" pitchFamily="2" charset="-122"/>
              </a:rPr>
              <a:t>Solution</a:t>
            </a:r>
          </a:p>
          <a:p>
            <a:pPr algn="just" eaLnBrk="0" hangingPunct="0"/>
            <a:r>
              <a:rPr lang="en-US" altLang="zh-CN" sz="2800" b="0" i="0">
                <a:latin typeface="Times New Roman" pitchFamily="18" charset="0"/>
                <a:ea typeface="SimSun" pitchFamily="2" charset="-122"/>
              </a:rPr>
              <a:t>If the system is using GBN, it means that packets 0, 1, and 2 have been received uncorrupted and the receiver is expecting packet 3. If the system is using SR, it means that packet 3 has been received uncorrupted; the ACK does not say anything about other packets.</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25955"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25956" name="Text Box 15"/>
            <p:cNvSpPr txBox="1">
              <a:spLocks noChangeArrowheads="1"/>
            </p:cNvSpPr>
            <p:nvPr/>
          </p:nvSpPr>
          <p:spPr bwMode="auto">
            <a:xfrm>
              <a:off x="0" y="2448"/>
              <a:ext cx="1713"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3.9</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5300">
                                            <p:txEl>
                                              <p:pRg st="2" end="2"/>
                                            </p:txEl>
                                          </p:spTgt>
                                        </p:tgtEl>
                                        <p:attrNameLst>
                                          <p:attrName>style.visibility</p:attrName>
                                        </p:attrNameLst>
                                      </p:cBhvr>
                                      <p:to>
                                        <p:strVal val="visible"/>
                                      </p:to>
                                    </p:set>
                                    <p:animEffect transition="in" filter="wipe(up)">
                                      <p:cBhvr>
                                        <p:cTn id="7" dur="500"/>
                                        <p:tgtEl>
                                          <p:spTgt spid="55300">
                                            <p:txEl>
                                              <p:pRg st="2" end="2"/>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55300">
                                            <p:txEl>
                                              <p:pRg st="3" end="3"/>
                                            </p:txEl>
                                          </p:spTgt>
                                        </p:tgtEl>
                                        <p:attrNameLst>
                                          <p:attrName>style.visibility</p:attrName>
                                        </p:attrNameLst>
                                      </p:cBhvr>
                                      <p:to>
                                        <p:strVal val="visible"/>
                                      </p:to>
                                    </p:set>
                                    <p:animEffect transition="in" filter="wipe(up)">
                                      <p:cBhvr>
                                        <p:cTn id="10" dur="500"/>
                                        <p:tgtEl>
                                          <p:spTgt spid="5530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3.34: </a:t>
            </a:r>
            <a:r>
              <a:rPr lang="en-US" altLang="zh-CN" sz="2000">
                <a:latin typeface="Times-BoldItalic"/>
                <a:ea typeface="SimSun" pitchFamily="2" charset="-122"/>
              </a:rPr>
              <a:t>FSMs for SR protocol</a:t>
            </a:r>
          </a:p>
        </p:txBody>
      </p:sp>
      <p:pic>
        <p:nvPicPr>
          <p:cNvPr id="46085" name="Picture 5"/>
          <p:cNvPicPr>
            <a:picLocks noChangeAspect="1" noChangeArrowheads="1"/>
          </p:cNvPicPr>
          <p:nvPr/>
        </p:nvPicPr>
        <p:blipFill>
          <a:blip r:embed="rId3"/>
          <a:srcRect/>
          <a:stretch>
            <a:fillRect/>
          </a:stretch>
        </p:blipFill>
        <p:spPr bwMode="auto">
          <a:xfrm>
            <a:off x="354013" y="685800"/>
            <a:ext cx="5132387" cy="3149600"/>
          </a:xfrm>
          <a:prstGeom prst="rect">
            <a:avLst/>
          </a:prstGeom>
          <a:noFill/>
          <a:ln w="9525">
            <a:noFill/>
            <a:miter lim="800000"/>
            <a:headEnd/>
            <a:tailEnd/>
          </a:ln>
        </p:spPr>
      </p:pic>
      <p:pic>
        <p:nvPicPr>
          <p:cNvPr id="46086" name="Picture 6"/>
          <p:cNvPicPr>
            <a:picLocks noChangeAspect="1" noChangeArrowheads="1"/>
          </p:cNvPicPr>
          <p:nvPr/>
        </p:nvPicPr>
        <p:blipFill>
          <a:blip r:embed="rId4"/>
          <a:srcRect/>
          <a:stretch>
            <a:fillRect/>
          </a:stretch>
        </p:blipFill>
        <p:spPr bwMode="auto">
          <a:xfrm>
            <a:off x="4468813" y="4202113"/>
            <a:ext cx="4294187" cy="227488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nodeType="clickEffect">
                                  <p:stCondLst>
                                    <p:cond delay="0"/>
                                  </p:stCondLst>
                                  <p:childTnLst>
                                    <p:set>
                                      <p:cBhvr>
                                        <p:cTn id="6" dur="1" fill="hold">
                                          <p:stCondLst>
                                            <p:cond delay="0"/>
                                          </p:stCondLst>
                                        </p:cTn>
                                        <p:tgtEl>
                                          <p:spTgt spid="46085"/>
                                        </p:tgtEl>
                                        <p:attrNameLst>
                                          <p:attrName>style.visibility</p:attrName>
                                        </p:attrNameLst>
                                      </p:cBhvr>
                                      <p:to>
                                        <p:strVal val="visible"/>
                                      </p:to>
                                    </p:set>
                                    <p:animEffect transition="in" filter="wheel(8)">
                                      <p:cBhvr>
                                        <p:cTn id="7" dur="2000"/>
                                        <p:tgtEl>
                                          <p:spTgt spid="4608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8" fill="hold" nodeType="clickEffect">
                                  <p:stCondLst>
                                    <p:cond delay="0"/>
                                  </p:stCondLst>
                                  <p:childTnLst>
                                    <p:set>
                                      <p:cBhvr>
                                        <p:cTn id="11" dur="1" fill="hold">
                                          <p:stCondLst>
                                            <p:cond delay="0"/>
                                          </p:stCondLst>
                                        </p:cTn>
                                        <p:tgtEl>
                                          <p:spTgt spid="46086"/>
                                        </p:tgtEl>
                                        <p:attrNameLst>
                                          <p:attrName>style.visibility</p:attrName>
                                        </p:attrNameLst>
                                      </p:cBhvr>
                                      <p:to>
                                        <p:strVal val="visible"/>
                                      </p:to>
                                    </p:set>
                                    <p:animEffect transition="in" filter="wheel(8)">
                                      <p:cBhvr>
                                        <p:cTn id="12" dur="2000"/>
                                        <p:tgtEl>
                                          <p:spTgt spid="460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Text Box 20"/>
          <p:cNvSpPr txBox="1">
            <a:spLocks noChangeArrowheads="1"/>
          </p:cNvSpPr>
          <p:nvPr/>
        </p:nvSpPr>
        <p:spPr bwMode="auto">
          <a:xfrm>
            <a:off x="76200" y="609600"/>
            <a:ext cx="8839200" cy="3970338"/>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This example is similar to Example 3.8 (Figure 3.30) in which packet 1 is lost. We show how Selective-Repeat behaves in this case. Figure 3.35 shows the situation. </a:t>
            </a:r>
          </a:p>
          <a:p>
            <a:pPr algn="just" eaLnBrk="0" hangingPunct="0"/>
            <a:endParaRPr lang="zh-CN">
              <a:ea typeface="SimSun" pitchFamily="2" charset="-122"/>
            </a:endParaRPr>
          </a:p>
          <a:p>
            <a:pPr algn="just" eaLnBrk="0" hangingPunct="0"/>
            <a:r>
              <a:rPr lang="en-US" altLang="zh-CN" sz="2800" b="0" i="0">
                <a:latin typeface="Times New Roman" pitchFamily="18" charset="0"/>
                <a:ea typeface="SimSun" pitchFamily="2" charset="-122"/>
              </a:rPr>
              <a:t>     At the sender, packet 0 is transmitted and acknowledged. Packet 1 is lost. Packets 2 and 3 arrive out of order and are acknowledged. When the timer times out, packet 1 (the only unacknowledged packet) is resent and is acknowledged. The send window then slides.</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30051"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30052" name="Text Box 15"/>
            <p:cNvSpPr txBox="1">
              <a:spLocks noChangeArrowheads="1"/>
            </p:cNvSpPr>
            <p:nvPr/>
          </p:nvSpPr>
          <p:spPr bwMode="auto">
            <a:xfrm>
              <a:off x="0" y="2448"/>
              <a:ext cx="1877"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3.10</a:t>
              </a: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Text Box 20"/>
          <p:cNvSpPr txBox="1">
            <a:spLocks noChangeArrowheads="1"/>
          </p:cNvSpPr>
          <p:nvPr/>
        </p:nvSpPr>
        <p:spPr bwMode="auto">
          <a:xfrm>
            <a:off x="76200" y="609600"/>
            <a:ext cx="8839200" cy="5262563"/>
          </a:xfrm>
          <a:prstGeom prst="rect">
            <a:avLst/>
          </a:prstGeom>
          <a:noFill/>
          <a:ln w="9525">
            <a:noFill/>
            <a:miter lim="800000"/>
            <a:headEnd/>
            <a:tailEnd/>
          </a:ln>
        </p:spPr>
        <p:txBody>
          <a:bodyPr>
            <a:spAutoFit/>
          </a:bodyPr>
          <a:lstStyle/>
          <a:p>
            <a:pPr algn="just" eaLnBrk="0" hangingPunct="0"/>
            <a:r>
              <a:rPr lang="en-US" altLang="zh-CN" sz="2800" b="0" i="0">
                <a:latin typeface="Times New Roman" pitchFamily="18" charset="0"/>
                <a:ea typeface="SimSun" pitchFamily="2" charset="-122"/>
              </a:rPr>
              <a:t>At the receiver site we need to distinguish between the acceptance of a packet and its delivery to the application layer. At the second arrival, packet 2 arrives and is stored and marked (shaded slot), but it cannot be delivered because packet 1 is missing. At the next arrival, packet 3 arrives and is marked and stored, but still none of the packets can be delivered. Only at the last arrival, when finally a copy of packet 1 arrives, can packets 1, 2, and 3 be delivered to the application layer. There are two conditions for the delivery of packets to the application layer: First, a set of consecutive packets must have arrived. Second, the set starts from the beginning of the window. </a:t>
            </a:r>
            <a:endParaRPr lang="en-US" altLang="zh-CN" sz="2800" b="0" i="0">
              <a:latin typeface="Times New Roman" pitchFamily="18" charset="0"/>
              <a:ea typeface="SimSun" pitchFamily="2" charset="-122"/>
              <a:cs typeface="Times New Roman" pitchFamily="18" charset="0"/>
            </a:endParaRPr>
          </a:p>
        </p:txBody>
      </p:sp>
      <p:grpSp>
        <p:nvGrpSpPr>
          <p:cNvPr id="2" name="Group 23"/>
          <p:cNvGrpSpPr>
            <a:grpSpLocks/>
          </p:cNvGrpSpPr>
          <p:nvPr/>
        </p:nvGrpSpPr>
        <p:grpSpPr bwMode="auto">
          <a:xfrm>
            <a:off x="0" y="0"/>
            <a:ext cx="9144000" cy="609600"/>
            <a:chOff x="0" y="2448"/>
            <a:chExt cx="5760" cy="384"/>
          </a:xfrm>
        </p:grpSpPr>
        <p:sp>
          <p:nvSpPr>
            <p:cNvPr id="132099" name="Rectangle 22"/>
            <p:cNvSpPr>
              <a:spLocks noChangeArrowheads="1"/>
            </p:cNvSpPr>
            <p:nvPr/>
          </p:nvSpPr>
          <p:spPr bwMode="auto">
            <a:xfrm>
              <a:off x="0" y="2448"/>
              <a:ext cx="5760" cy="384"/>
            </a:xfrm>
            <a:prstGeom prst="rect">
              <a:avLst/>
            </a:prstGeom>
            <a:solidFill>
              <a:srgbClr val="2CB843"/>
            </a:solidFill>
            <a:ln w="9525">
              <a:solidFill>
                <a:srgbClr val="00CC00"/>
              </a:solidFill>
              <a:miter lim="800000"/>
              <a:headEnd/>
              <a:tailEnd/>
            </a:ln>
          </p:spPr>
          <p:txBody>
            <a:bodyPr wrap="none" anchor="ctr"/>
            <a:lstStyle/>
            <a:p>
              <a:pPr eaLnBrk="0" hangingPunct="0"/>
              <a:endParaRPr lang="en-US" altLang="zh-CN">
                <a:ea typeface="SimSun" pitchFamily="2" charset="-122"/>
              </a:endParaRPr>
            </a:p>
          </p:txBody>
        </p:sp>
        <p:sp>
          <p:nvSpPr>
            <p:cNvPr id="132100" name="Text Box 15"/>
            <p:cNvSpPr txBox="1">
              <a:spLocks noChangeArrowheads="1"/>
            </p:cNvSpPr>
            <p:nvPr/>
          </p:nvSpPr>
          <p:spPr bwMode="auto">
            <a:xfrm>
              <a:off x="0" y="2448"/>
              <a:ext cx="3481" cy="368"/>
            </a:xfrm>
            <a:prstGeom prst="rect">
              <a:avLst/>
            </a:prstGeom>
            <a:solidFill>
              <a:srgbClr val="2CB843"/>
            </a:solidFill>
            <a:ln w="9525">
              <a:solidFill>
                <a:srgbClr val="00CC00"/>
              </a:solidFill>
              <a:miter lim="800000"/>
              <a:headEnd/>
              <a:tailEnd/>
            </a:ln>
          </p:spPr>
          <p:txBody>
            <a:bodyPr wrap="none">
              <a:spAutoFit/>
            </a:bodyPr>
            <a:lstStyle/>
            <a:p>
              <a:pPr eaLnBrk="0" hangingPunct="0"/>
              <a:r>
                <a:rPr lang="en-US" altLang="zh-CN">
                  <a:solidFill>
                    <a:schemeClr val="bg1"/>
                  </a:solidFill>
                  <a:latin typeface="Tahoma" pitchFamily="34" charset="0"/>
                  <a:ea typeface="Adobe Gothic Std B"/>
                  <a:cs typeface="Adobe Gothic Std B"/>
                </a:rPr>
                <a:t>Example 3.10 (continued)</a:t>
              </a: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3.35:  </a:t>
            </a:r>
            <a:r>
              <a:rPr lang="en-US" altLang="zh-CN" sz="2000">
                <a:latin typeface="Times-BoldItalic"/>
                <a:ea typeface="SimSun" pitchFamily="2" charset="-122"/>
              </a:rPr>
              <a:t>Flow diagram for Example 3.10</a:t>
            </a:r>
          </a:p>
        </p:txBody>
      </p:sp>
      <p:pic>
        <p:nvPicPr>
          <p:cNvPr id="47108" name="Picture 2"/>
          <p:cNvPicPr>
            <a:picLocks noChangeAspect="1" noChangeArrowheads="1"/>
          </p:cNvPicPr>
          <p:nvPr/>
        </p:nvPicPr>
        <p:blipFill>
          <a:blip r:embed="rId3"/>
          <a:srcRect/>
          <a:stretch>
            <a:fillRect/>
          </a:stretch>
        </p:blipFill>
        <p:spPr bwMode="auto">
          <a:xfrm>
            <a:off x="2057400" y="1011238"/>
            <a:ext cx="5464175" cy="531336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7108"/>
                                        </p:tgtEl>
                                        <p:attrNameLst>
                                          <p:attrName>style.visibility</p:attrName>
                                        </p:attrNameLst>
                                      </p:cBhvr>
                                      <p:to>
                                        <p:strVal val="visible"/>
                                      </p:to>
                                    </p:set>
                                    <p:animEffect transition="in" filter="wipe(up)">
                                      <p:cBhvr>
                                        <p:cTn id="7" dur="3500"/>
                                        <p:tgtEl>
                                          <p:spTgt spid="47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3.36:  </a:t>
            </a:r>
            <a:r>
              <a:rPr lang="en-US" altLang="zh-CN" sz="2000">
                <a:latin typeface="Times-BoldItalic"/>
                <a:ea typeface="SimSun" pitchFamily="2" charset="-122"/>
              </a:rPr>
              <a:t>Selective-Repeat, window size</a:t>
            </a:r>
          </a:p>
        </p:txBody>
      </p:sp>
      <p:pic>
        <p:nvPicPr>
          <p:cNvPr id="48133" name="Picture 5"/>
          <p:cNvPicPr>
            <a:picLocks noChangeAspect="1" noChangeArrowheads="1"/>
          </p:cNvPicPr>
          <p:nvPr/>
        </p:nvPicPr>
        <p:blipFill>
          <a:blip r:embed="rId3"/>
          <a:srcRect/>
          <a:stretch>
            <a:fillRect/>
          </a:stretch>
        </p:blipFill>
        <p:spPr bwMode="auto">
          <a:xfrm>
            <a:off x="344488" y="914400"/>
            <a:ext cx="3846512" cy="2636838"/>
          </a:xfrm>
          <a:prstGeom prst="rect">
            <a:avLst/>
          </a:prstGeom>
          <a:noFill/>
          <a:ln w="9525">
            <a:noFill/>
            <a:miter lim="800000"/>
            <a:headEnd/>
            <a:tailEnd/>
          </a:ln>
        </p:spPr>
      </p:pic>
      <p:pic>
        <p:nvPicPr>
          <p:cNvPr id="48134" name="Picture 6"/>
          <p:cNvPicPr>
            <a:picLocks noChangeAspect="1" noChangeArrowheads="1"/>
          </p:cNvPicPr>
          <p:nvPr/>
        </p:nvPicPr>
        <p:blipFill>
          <a:blip r:embed="rId4"/>
          <a:srcRect/>
          <a:stretch>
            <a:fillRect/>
          </a:stretch>
        </p:blipFill>
        <p:spPr bwMode="auto">
          <a:xfrm>
            <a:off x="4419600" y="3194050"/>
            <a:ext cx="4167188" cy="31305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8133"/>
                                        </p:tgtEl>
                                        <p:attrNameLst>
                                          <p:attrName>style.visibility</p:attrName>
                                        </p:attrNameLst>
                                      </p:cBhvr>
                                      <p:to>
                                        <p:strVal val="visible"/>
                                      </p:to>
                                    </p:set>
                                    <p:animEffect transition="in" filter="wipe(up)">
                                      <p:cBhvr>
                                        <p:cTn id="7" dur="500"/>
                                        <p:tgtEl>
                                          <p:spTgt spid="4813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8134"/>
                                        </p:tgtEl>
                                        <p:attrNameLst>
                                          <p:attrName>style.visibility</p:attrName>
                                        </p:attrNameLst>
                                      </p:cBhvr>
                                      <p:to>
                                        <p:strVal val="visible"/>
                                      </p:to>
                                    </p:set>
                                    <p:animEffect transition="in" filter="wipe(up)">
                                      <p:cBhvr>
                                        <p:cTn id="12" dur="500"/>
                                        <p:tgtEl>
                                          <p:spTgt spid="48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1"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2"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3"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4"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5"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6"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7"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38248" name="Text Box 9"/>
          <p:cNvSpPr txBox="1">
            <a:spLocks noChangeArrowheads="1"/>
          </p:cNvSpPr>
          <p:nvPr/>
        </p:nvSpPr>
        <p:spPr bwMode="auto">
          <a:xfrm>
            <a:off x="1143000" y="0"/>
            <a:ext cx="5737225"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3.2.5  Bidirectional Protocols</a:t>
            </a:r>
          </a:p>
        </p:txBody>
      </p:sp>
      <p:sp>
        <p:nvSpPr>
          <p:cNvPr id="6155" name="Rectangle 10"/>
          <p:cNvSpPr>
            <a:spLocks noChangeArrowheads="1"/>
          </p:cNvSpPr>
          <p:nvPr/>
        </p:nvSpPr>
        <p:spPr bwMode="auto">
          <a:xfrm>
            <a:off x="381000" y="1293813"/>
            <a:ext cx="7924800" cy="4400550"/>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The four protocols we discussed earlier in this section are all unidirectional: data packets flow in only one direction and acknowledgments travel in the other direction. In real life, data packets are normally flowing in both directions: from client to server and from server to client. This means that acknowledgments also need to flow in both directions. A technique called piggybacking is used to improve the efficiency of the bidirectional protocols.</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3.37:  </a:t>
            </a:r>
            <a:r>
              <a:rPr lang="en-US" altLang="zh-CN" sz="2000">
                <a:latin typeface="Times-BoldItalic"/>
                <a:ea typeface="SimSun" pitchFamily="2" charset="-122"/>
              </a:rPr>
              <a:t>Design of piggybacking in Go-Back-N</a:t>
            </a:r>
          </a:p>
        </p:txBody>
      </p:sp>
      <p:pic>
        <p:nvPicPr>
          <p:cNvPr id="50181" name="Picture 5"/>
          <p:cNvPicPr>
            <a:picLocks noChangeAspect="1" noChangeArrowheads="1"/>
          </p:cNvPicPr>
          <p:nvPr/>
        </p:nvPicPr>
        <p:blipFill>
          <a:blip r:embed="rId3"/>
          <a:srcRect/>
          <a:stretch>
            <a:fillRect/>
          </a:stretch>
        </p:blipFill>
        <p:spPr bwMode="auto">
          <a:xfrm>
            <a:off x="215900" y="1069975"/>
            <a:ext cx="2028825" cy="1978025"/>
          </a:xfrm>
          <a:prstGeom prst="rect">
            <a:avLst/>
          </a:prstGeom>
          <a:noFill/>
          <a:ln w="9525">
            <a:noFill/>
            <a:miter lim="800000"/>
            <a:headEnd/>
            <a:tailEnd/>
          </a:ln>
        </p:spPr>
      </p:pic>
      <p:pic>
        <p:nvPicPr>
          <p:cNvPr id="50182" name="Picture 6"/>
          <p:cNvPicPr>
            <a:picLocks noChangeAspect="1" noChangeArrowheads="1"/>
          </p:cNvPicPr>
          <p:nvPr/>
        </p:nvPicPr>
        <p:blipFill>
          <a:blip r:embed="rId4"/>
          <a:srcRect/>
          <a:stretch>
            <a:fillRect/>
          </a:stretch>
        </p:blipFill>
        <p:spPr bwMode="auto">
          <a:xfrm>
            <a:off x="6810375" y="1069975"/>
            <a:ext cx="2028825" cy="1978025"/>
          </a:xfrm>
          <a:prstGeom prst="rect">
            <a:avLst/>
          </a:prstGeom>
          <a:noFill/>
          <a:ln w="9525">
            <a:noFill/>
            <a:miter lim="800000"/>
            <a:headEnd/>
            <a:tailEnd/>
          </a:ln>
        </p:spPr>
      </p:pic>
      <p:pic>
        <p:nvPicPr>
          <p:cNvPr id="50183" name="Picture 7"/>
          <p:cNvPicPr>
            <a:picLocks noChangeAspect="1" noChangeArrowheads="1"/>
          </p:cNvPicPr>
          <p:nvPr/>
        </p:nvPicPr>
        <p:blipFill>
          <a:blip r:embed="rId5"/>
          <a:srcRect/>
          <a:stretch>
            <a:fillRect/>
          </a:stretch>
        </p:blipFill>
        <p:spPr bwMode="auto">
          <a:xfrm>
            <a:off x="762000" y="3276600"/>
            <a:ext cx="7391400" cy="1427163"/>
          </a:xfrm>
          <a:prstGeom prst="rect">
            <a:avLst/>
          </a:prstGeom>
          <a:noFill/>
          <a:ln w="9525">
            <a:noFill/>
            <a:miter lim="800000"/>
            <a:headEnd/>
            <a:tailEnd/>
          </a:ln>
        </p:spPr>
      </p:pic>
      <p:pic>
        <p:nvPicPr>
          <p:cNvPr id="50184" name="Picture 8"/>
          <p:cNvPicPr>
            <a:picLocks noChangeAspect="1" noChangeArrowheads="1"/>
          </p:cNvPicPr>
          <p:nvPr/>
        </p:nvPicPr>
        <p:blipFill>
          <a:blip r:embed="rId6"/>
          <a:srcRect/>
          <a:stretch>
            <a:fillRect/>
          </a:stretch>
        </p:blipFill>
        <p:spPr bwMode="auto">
          <a:xfrm>
            <a:off x="762000" y="4724400"/>
            <a:ext cx="7391400" cy="1417638"/>
          </a:xfrm>
          <a:prstGeom prst="rect">
            <a:avLst/>
          </a:prstGeom>
          <a:noFill/>
          <a:ln w="9525">
            <a:noFill/>
            <a:miter lim="800000"/>
            <a:headEnd/>
            <a:tailEnd/>
          </a:ln>
        </p:spPr>
      </p:pic>
      <p:pic>
        <p:nvPicPr>
          <p:cNvPr id="50185" name="Picture 9"/>
          <p:cNvPicPr>
            <a:picLocks noChangeAspect="1" noChangeArrowheads="1"/>
          </p:cNvPicPr>
          <p:nvPr/>
        </p:nvPicPr>
        <p:blipFill>
          <a:blip r:embed="rId7"/>
          <a:srcRect/>
          <a:stretch>
            <a:fillRect/>
          </a:stretch>
        </p:blipFill>
        <p:spPr bwMode="auto">
          <a:xfrm>
            <a:off x="2297113" y="2058988"/>
            <a:ext cx="4322762" cy="249237"/>
          </a:xfrm>
          <a:prstGeom prst="rect">
            <a:avLst/>
          </a:prstGeom>
          <a:noFill/>
          <a:ln w="9525">
            <a:noFill/>
            <a:miter lim="800000"/>
            <a:headEnd/>
            <a:tailEnd/>
          </a:ln>
        </p:spPr>
      </p:pic>
      <p:pic>
        <p:nvPicPr>
          <p:cNvPr id="50186" name="Picture 10"/>
          <p:cNvPicPr>
            <a:picLocks noChangeAspect="1" noChangeArrowheads="1"/>
          </p:cNvPicPr>
          <p:nvPr/>
        </p:nvPicPr>
        <p:blipFill>
          <a:blip r:embed="rId8"/>
          <a:srcRect/>
          <a:stretch>
            <a:fillRect/>
          </a:stretch>
        </p:blipFill>
        <p:spPr bwMode="auto">
          <a:xfrm>
            <a:off x="2298700" y="2540000"/>
            <a:ext cx="4511675" cy="239713"/>
          </a:xfrm>
          <a:prstGeom prst="rect">
            <a:avLst/>
          </a:prstGeom>
          <a:noFill/>
          <a:ln w="9525">
            <a:noFill/>
            <a:miter lim="800000"/>
            <a:headEnd/>
            <a:tailEnd/>
          </a:ln>
        </p:spPr>
      </p:pic>
      <p:pic>
        <p:nvPicPr>
          <p:cNvPr id="50187" name="Picture 11"/>
          <p:cNvPicPr>
            <a:picLocks noChangeAspect="1" noChangeArrowheads="1"/>
          </p:cNvPicPr>
          <p:nvPr/>
        </p:nvPicPr>
        <p:blipFill>
          <a:blip r:embed="rId9"/>
          <a:srcRect/>
          <a:stretch>
            <a:fillRect/>
          </a:stretch>
        </p:blipFill>
        <p:spPr bwMode="auto">
          <a:xfrm>
            <a:off x="3365500" y="969963"/>
            <a:ext cx="2379663" cy="782637"/>
          </a:xfrm>
          <a:prstGeom prst="rect">
            <a:avLst/>
          </a:prstGeom>
          <a:noFill/>
          <a:ln w="9525">
            <a:noFill/>
            <a:miter lim="800000"/>
            <a:headEnd/>
            <a:tailEnd/>
          </a:ln>
        </p:spPr>
      </p:pic>
      <p:pic>
        <p:nvPicPr>
          <p:cNvPr id="50188" name="Picture 12"/>
          <p:cNvPicPr>
            <a:picLocks noChangeAspect="1" noChangeArrowheads="1"/>
          </p:cNvPicPr>
          <p:nvPr/>
        </p:nvPicPr>
        <p:blipFill>
          <a:blip r:embed="rId10"/>
          <a:srcRect/>
          <a:stretch>
            <a:fillRect/>
          </a:stretch>
        </p:blipFill>
        <p:spPr bwMode="auto">
          <a:xfrm>
            <a:off x="4016375" y="2855913"/>
            <a:ext cx="1295400" cy="21748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18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18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018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18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0185"/>
                                        </p:tgtEl>
                                        <p:attrNameLst>
                                          <p:attrName>style.visibility</p:attrName>
                                        </p:attrNameLst>
                                      </p:cBhvr>
                                      <p:to>
                                        <p:strVal val="visible"/>
                                      </p:to>
                                    </p:set>
                                    <p:animEffect transition="in" filter="wipe(left)">
                                      <p:cBhvr>
                                        <p:cTn id="17" dur="500"/>
                                        <p:tgtEl>
                                          <p:spTgt spid="5018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50186"/>
                                        </p:tgtEl>
                                        <p:attrNameLst>
                                          <p:attrName>style.visibility</p:attrName>
                                        </p:attrNameLst>
                                      </p:cBhvr>
                                      <p:to>
                                        <p:strVal val="visible"/>
                                      </p:to>
                                    </p:set>
                                    <p:animEffect transition="in" filter="wipe(right)">
                                      <p:cBhvr>
                                        <p:cTn id="22" dur="500"/>
                                        <p:tgtEl>
                                          <p:spTgt spid="5018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018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0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i="0" dirty="0">
                <a:latin typeface="+mj-lt"/>
              </a:rPr>
              <a:t>9-2 TRANSPORT-LAYER PROTOCOLS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dirty="0"/>
              <a:t>After discussing the general principle behind the transport layer in the previous section, we concentrate on the transport protocols in the Internet in this section.  shows the position of these three protocols in the TCP/IP protocol suite: UDP, TCP, and SCTP.</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68</a:t>
            </a:fld>
            <a:endParaRPr lang="en-US">
              <a:latin typeface="+mj-lt"/>
            </a:endParaRPr>
          </a:p>
        </p:txBody>
      </p:sp>
    </p:spTree>
    <p:extLst>
      <p:ext uri="{BB962C8B-B14F-4D97-AF65-F5344CB8AC3E}">
        <p14:creationId xmlns:p14="http://schemas.microsoft.com/office/powerpoint/2010/main" xmlns="" val="3877760902"/>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rPr>
              <a:t>Figure 9.17 Position of transport-layer protocols in the TCP/IP  protocol suite</a:t>
            </a:r>
          </a:p>
        </p:txBody>
      </p:sp>
      <p:pic>
        <p:nvPicPr>
          <p:cNvPr id="9" name="Picture 2" descr="An illustration of transport layer with U D P, T C P, and S C T P.">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2"/>
          <a:stretch>
            <a:fillRect/>
          </a:stretch>
        </p:blipFill>
        <p:spPr bwMode="auto">
          <a:xfrm>
            <a:off x="461423" y="1862352"/>
            <a:ext cx="8221154" cy="37490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69</a:t>
            </a:fld>
            <a:endParaRPr lang="en-US"/>
          </a:p>
        </p:txBody>
      </p:sp>
    </p:spTree>
    <p:extLst>
      <p:ext uri="{BB962C8B-B14F-4D97-AF65-F5344CB8AC3E}">
        <p14:creationId xmlns:p14="http://schemas.microsoft.com/office/powerpoint/2010/main" xmlns="" val="40221466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latin typeface="+mj-lt"/>
              </a:rPr>
              <a:t>9.1.2 Addressing: Port Numbers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276710"/>
            <a:ext cx="8458200" cy="5075964"/>
          </a:xfrm>
        </p:spPr>
        <p:txBody>
          <a:bodyPr/>
          <a:lstStyle/>
          <a:p>
            <a:pPr marL="342900" indent="-342900">
              <a:spcBef>
                <a:spcPts val="1200"/>
              </a:spcBef>
              <a:buFont typeface="Arial" panose="020B0604020202020204" pitchFamily="34" charset="0"/>
              <a:buChar char="•"/>
            </a:pPr>
            <a:r>
              <a:rPr lang="en-US" dirty="0"/>
              <a:t>Although there are a few ways to achieve process-to-process communication, the most common is through the client-server paradigm. </a:t>
            </a:r>
            <a:endParaRPr lang="en-US" dirty="0" smtClean="0"/>
          </a:p>
          <a:p>
            <a:pPr marL="342900" indent="-342900">
              <a:spcBef>
                <a:spcPts val="1200"/>
              </a:spcBef>
              <a:buFont typeface="Arial" panose="020B0604020202020204" pitchFamily="34" charset="0"/>
              <a:buChar char="•"/>
            </a:pPr>
            <a:r>
              <a:rPr lang="en-US" dirty="0" smtClean="0"/>
              <a:t>A </a:t>
            </a:r>
            <a:r>
              <a:rPr lang="en-US" dirty="0"/>
              <a:t>process on the local host, called a client, needs services from a process usually on the remote host, called a server. </a:t>
            </a:r>
          </a:p>
          <a:p>
            <a:pPr marL="342900" indent="-342900">
              <a:spcBef>
                <a:spcPts val="1200"/>
              </a:spcBef>
              <a:buFont typeface="Arial" panose="020B0604020202020204" pitchFamily="34" charset="0"/>
              <a:buChar char="•"/>
            </a:pPr>
            <a:r>
              <a:rPr lang="en-US" dirty="0"/>
              <a:t>However, operating systems today support both multiuser and multiprogramming environments. </a:t>
            </a:r>
            <a:endParaRPr lang="en-US" dirty="0" smtClean="0"/>
          </a:p>
          <a:p>
            <a:pPr marL="342900" indent="-342900">
              <a:spcBef>
                <a:spcPts val="1200"/>
              </a:spcBef>
              <a:buFont typeface="Arial" panose="020B0604020202020204" pitchFamily="34" charset="0"/>
              <a:buChar char="•"/>
            </a:pPr>
            <a:r>
              <a:rPr lang="en-US" dirty="0" smtClean="0"/>
              <a:t>A </a:t>
            </a:r>
            <a:r>
              <a:rPr lang="en-US" dirty="0"/>
              <a:t>remote computer can run several programs at the same time, just as several local computers can run one or more client programs at the same time. </a:t>
            </a:r>
          </a:p>
        </p:txBody>
      </p:sp>
      <p:sp>
        <p:nvSpPr>
          <p:cNvPr id="4" name="Slide Number Placeholder 3">
            <a:extLst>
              <a:ext uri="{FF2B5EF4-FFF2-40B4-BE49-F238E27FC236}">
                <a16:creationId xmlns:a16="http://schemas.microsoft.com/office/drawing/2014/main" xmlns="" id="{406609ED-3F07-4501-94BB-CEE6A74EDF21}"/>
              </a:ext>
            </a:extLst>
          </p:cNvPr>
          <p:cNvSpPr>
            <a:spLocks noGrp="1"/>
          </p:cNvSpPr>
          <p:nvPr>
            <p:ph type="sldNum" sz="quarter" idx="10"/>
          </p:nvPr>
        </p:nvSpPr>
        <p:spPr/>
        <p:txBody>
          <a:bodyPr/>
          <a:lstStyle/>
          <a:p>
            <a:fld id="{68151E55-6873-49E2-B8D5-2F265E6F1973}" type="slidenum">
              <a:rPr lang="en-US" smtClean="0">
                <a:latin typeface="+mj-lt"/>
              </a:rPr>
              <a:pPr/>
              <a:t>7</a:t>
            </a:fld>
            <a:endParaRPr lang="en-US">
              <a:latin typeface="+mj-lt"/>
            </a:endParaRPr>
          </a:p>
        </p:txBody>
      </p:sp>
    </p:spTree>
    <p:extLst>
      <p:ext uri="{BB962C8B-B14F-4D97-AF65-F5344CB8AC3E}">
        <p14:creationId xmlns:p14="http://schemas.microsoft.com/office/powerpoint/2010/main" xmlns="" val="347380488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9.2.2 Port Numbers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a:defRPr/>
            </a:pPr>
            <a:r>
              <a:rPr lang="en-US" dirty="0"/>
              <a:t>A transport-layer protocol usually has several responsibilities. One is to create a process-to-process communication; these protocols use port numbers to accomplish this. Port numbers provide end-to-end addresses at the transport layer and allow multiplexing and de-multiplexing at this layer, just as IP addresses do at the network layer. Table 9.1 gives some common port numbers for all three protocols we discuss in this chapter.</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70</a:t>
            </a:fld>
            <a:endParaRPr lang="en-US">
              <a:latin typeface="+mj-lt"/>
            </a:endParaRPr>
          </a:p>
        </p:txBody>
      </p:sp>
    </p:spTree>
    <p:extLst>
      <p:ext uri="{BB962C8B-B14F-4D97-AF65-F5344CB8AC3E}">
        <p14:creationId xmlns:p14="http://schemas.microsoft.com/office/powerpoint/2010/main" xmlns="" val="343622157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Table 9.1 Some well-known ports used with UDP and TCP</a:t>
            </a:r>
          </a:p>
        </p:txBody>
      </p:sp>
      <p:graphicFrame>
        <p:nvGraphicFramePr>
          <p:cNvPr id="3" name="Table 2">
            <a:extLst>
              <a:ext uri="{FF2B5EF4-FFF2-40B4-BE49-F238E27FC236}">
                <a16:creationId xmlns:a16="http://schemas.microsoft.com/office/drawing/2014/main" xmlns="" id="{038E0E84-55DD-4039-A787-8A115EE46260}"/>
              </a:ext>
            </a:extLst>
          </p:cNvPr>
          <p:cNvGraphicFramePr>
            <a:graphicFrameLocks noGrp="1"/>
          </p:cNvGraphicFramePr>
          <p:nvPr>
            <p:extLst>
              <p:ext uri="{D42A27DB-BD31-4B8C-83A1-F6EECF244321}">
                <p14:modId xmlns:p14="http://schemas.microsoft.com/office/powerpoint/2010/main" xmlns="" val="696924676"/>
              </p:ext>
            </p:extLst>
          </p:nvPr>
        </p:nvGraphicFramePr>
        <p:xfrm>
          <a:off x="594360" y="1110555"/>
          <a:ext cx="7955280" cy="530352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xmlns="" val="3993028288"/>
                    </a:ext>
                  </a:extLst>
                </a:gridCol>
                <a:gridCol w="1188720">
                  <a:extLst>
                    <a:ext uri="{9D8B030D-6E8A-4147-A177-3AD203B41FA5}">
                      <a16:colId xmlns:a16="http://schemas.microsoft.com/office/drawing/2014/main" xmlns="" val="3138449983"/>
                    </a:ext>
                  </a:extLst>
                </a:gridCol>
                <a:gridCol w="731520">
                  <a:extLst>
                    <a:ext uri="{9D8B030D-6E8A-4147-A177-3AD203B41FA5}">
                      <a16:colId xmlns:a16="http://schemas.microsoft.com/office/drawing/2014/main" xmlns="" val="3369333570"/>
                    </a:ext>
                  </a:extLst>
                </a:gridCol>
                <a:gridCol w="640080">
                  <a:extLst>
                    <a:ext uri="{9D8B030D-6E8A-4147-A177-3AD203B41FA5}">
                      <a16:colId xmlns:a16="http://schemas.microsoft.com/office/drawing/2014/main" xmlns="" val="3824042201"/>
                    </a:ext>
                  </a:extLst>
                </a:gridCol>
                <a:gridCol w="822960">
                  <a:extLst>
                    <a:ext uri="{9D8B030D-6E8A-4147-A177-3AD203B41FA5}">
                      <a16:colId xmlns:a16="http://schemas.microsoft.com/office/drawing/2014/main" xmlns="" val="924905512"/>
                    </a:ext>
                  </a:extLst>
                </a:gridCol>
                <a:gridCol w="3840480">
                  <a:extLst>
                    <a:ext uri="{9D8B030D-6E8A-4147-A177-3AD203B41FA5}">
                      <a16:colId xmlns:a16="http://schemas.microsoft.com/office/drawing/2014/main" xmlns="" val="3731364004"/>
                    </a:ext>
                  </a:extLst>
                </a:gridCol>
              </a:tblGrid>
              <a:tr h="274320">
                <a:tc>
                  <a:txBody>
                    <a:bodyPr/>
                    <a:lstStyle/>
                    <a:p>
                      <a:pPr algn="ctr"/>
                      <a:r>
                        <a:rPr lang="en-IN" sz="1400" b="0" i="1" dirty="0">
                          <a:solidFill>
                            <a:schemeClr val="tx1"/>
                          </a:solidFill>
                        </a:rPr>
                        <a:t>Port</a:t>
                      </a: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tc>
                  <a:txBody>
                    <a:bodyPr/>
                    <a:lstStyle/>
                    <a:p>
                      <a:pPr algn="ctr"/>
                      <a:r>
                        <a:rPr lang="en-IN" sz="1400" b="0" i="1" dirty="0">
                          <a:solidFill>
                            <a:schemeClr val="tx1"/>
                          </a:solidFill>
                        </a:rPr>
                        <a:t>Protocol</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tc>
                  <a:txBody>
                    <a:bodyPr/>
                    <a:lstStyle/>
                    <a:p>
                      <a:pPr algn="ctr"/>
                      <a:r>
                        <a:rPr lang="en-IN" sz="1400" b="0" i="1" dirty="0">
                          <a:solidFill>
                            <a:schemeClr val="tx1"/>
                          </a:solidFill>
                        </a:rPr>
                        <a:t>UDP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tc>
                  <a:txBody>
                    <a:bodyPr/>
                    <a:lstStyle/>
                    <a:p>
                      <a:pPr algn="ctr"/>
                      <a:r>
                        <a:rPr lang="en-IN" sz="1400" b="0" i="1" dirty="0">
                          <a:solidFill>
                            <a:schemeClr val="tx1"/>
                          </a:solidFill>
                        </a:rPr>
                        <a:t>TCP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tc>
                  <a:txBody>
                    <a:bodyPr/>
                    <a:lstStyle/>
                    <a:p>
                      <a:pPr algn="ctr"/>
                      <a:r>
                        <a:rPr lang="en-IN" sz="1400" b="0" i="1" dirty="0">
                          <a:solidFill>
                            <a:schemeClr val="tx1"/>
                          </a:solidFill>
                        </a:rPr>
                        <a:t>SCTP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tc>
                  <a:txBody>
                    <a:bodyPr/>
                    <a:lstStyle/>
                    <a:p>
                      <a:pPr algn="ctr"/>
                      <a:r>
                        <a:rPr lang="en-IN" sz="1400" b="0" i="1" dirty="0">
                          <a:solidFill>
                            <a:schemeClr val="tx1"/>
                          </a:solidFill>
                        </a:rPr>
                        <a:t>Description</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38100" cap="flat" cmpd="sng" algn="ctr">
                      <a:solidFill>
                        <a:srgbClr val="00B050"/>
                      </a:solidFill>
                      <a:prstDash val="solid"/>
                      <a:round/>
                      <a:headEnd type="none" w="med" len="med"/>
                      <a:tailEnd type="none" w="med" len="med"/>
                    </a:lnT>
                    <a:lnB w="12700" cap="flat" cmpd="sng" algn="ctr">
                      <a:solidFill>
                        <a:srgbClr val="00B0F0"/>
                      </a:solidFill>
                      <a:prstDash val="solid"/>
                      <a:round/>
                      <a:headEnd type="none" w="med" len="med"/>
                      <a:tailEnd type="none" w="med" len="med"/>
                    </a:lnB>
                    <a:solidFill>
                      <a:srgbClr val="D4EFFD"/>
                    </a:solidFill>
                  </a:tcPr>
                </a:tc>
                <a:extLst>
                  <a:ext uri="{0D108BD9-81ED-4DB2-BD59-A6C34878D82A}">
                    <a16:rowId xmlns:a16="http://schemas.microsoft.com/office/drawing/2014/main" xmlns="" val="3234488909"/>
                  </a:ext>
                </a:extLst>
              </a:tr>
              <a:tr h="274320">
                <a:tc>
                  <a:txBody>
                    <a:bodyPr/>
                    <a:lstStyle/>
                    <a:p>
                      <a:pPr algn="ctr"/>
                      <a:r>
                        <a:rPr lang="en-IN" sz="1400" b="0" dirty="0">
                          <a:solidFill>
                            <a:schemeClr val="tx1"/>
                          </a:solidFill>
                        </a:rPr>
                        <a:t>7</a:t>
                      </a: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Echo</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US" sz="1400" b="0" dirty="0">
                          <a:solidFill>
                            <a:schemeClr val="tx1"/>
                          </a:solidFill>
                        </a:rPr>
                        <a:t>Echoes back a received datagram</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2807684700"/>
                  </a:ext>
                </a:extLst>
              </a:tr>
              <a:tr h="274320">
                <a:tc>
                  <a:txBody>
                    <a:bodyPr/>
                    <a:lstStyle/>
                    <a:p>
                      <a:pPr algn="ctr"/>
                      <a:r>
                        <a:rPr lang="en-IN" sz="1400" b="0" dirty="0">
                          <a:solidFill>
                            <a:schemeClr val="tx1"/>
                          </a:solidFill>
                        </a:rPr>
                        <a:t>9</a:t>
                      </a: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Discard</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US" sz="1400" b="0" dirty="0">
                          <a:solidFill>
                            <a:schemeClr val="tx1"/>
                          </a:solidFill>
                        </a:rPr>
                        <a:t>Discards any datagram that is received</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2185146276"/>
                  </a:ext>
                </a:extLst>
              </a:tr>
              <a:tr h="274320">
                <a:tc>
                  <a:txBody>
                    <a:bodyPr/>
                    <a:lstStyle/>
                    <a:p>
                      <a:pPr algn="ctr"/>
                      <a:r>
                        <a:rPr lang="en-US" sz="1400" b="0" dirty="0">
                          <a:solidFill>
                            <a:schemeClr val="tx1"/>
                          </a:solidFill>
                        </a:rPr>
                        <a:t>11</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Users</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Active users</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3175141666"/>
                  </a:ext>
                </a:extLst>
              </a:tr>
              <a:tr h="274320">
                <a:tc>
                  <a:txBody>
                    <a:bodyPr/>
                    <a:lstStyle/>
                    <a:p>
                      <a:pPr algn="ctr"/>
                      <a:r>
                        <a:rPr lang="en-US" sz="1400" b="0" dirty="0">
                          <a:solidFill>
                            <a:schemeClr val="tx1"/>
                          </a:solidFill>
                        </a:rPr>
                        <a:t>13</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Daytime</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US" sz="1400" b="0" dirty="0">
                          <a:solidFill>
                            <a:schemeClr val="tx1"/>
                          </a:solidFill>
                        </a:rPr>
                        <a:t>Returns the date and the time</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4182140295"/>
                  </a:ext>
                </a:extLst>
              </a:tr>
              <a:tr h="274320">
                <a:tc>
                  <a:txBody>
                    <a:bodyPr/>
                    <a:lstStyle/>
                    <a:p>
                      <a:pPr algn="ctr"/>
                      <a:r>
                        <a:rPr lang="en-US" sz="1400" b="0" dirty="0">
                          <a:solidFill>
                            <a:schemeClr val="tx1"/>
                          </a:solidFill>
                        </a:rPr>
                        <a:t>17</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Quote</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US" sz="1400" b="0" dirty="0">
                          <a:solidFill>
                            <a:schemeClr val="tx1"/>
                          </a:solidFill>
                        </a:rPr>
                        <a:t>Returns a quote of the day</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987233747"/>
                  </a:ext>
                </a:extLst>
              </a:tr>
              <a:tr h="274320">
                <a:tc>
                  <a:txBody>
                    <a:bodyPr/>
                    <a:lstStyle/>
                    <a:p>
                      <a:pPr algn="ctr"/>
                      <a:r>
                        <a:rPr lang="en-US" sz="1400" b="0" dirty="0">
                          <a:solidFill>
                            <a:schemeClr val="tx1"/>
                          </a:solidFill>
                        </a:rPr>
                        <a:t>19</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err="1">
                          <a:solidFill>
                            <a:schemeClr val="tx1"/>
                          </a:solidFill>
                        </a:rPr>
                        <a:t>Chargen</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US" sz="1400" b="0" dirty="0">
                          <a:solidFill>
                            <a:schemeClr val="tx1"/>
                          </a:solidFill>
                        </a:rPr>
                        <a:t>Returns a string of characters</a:t>
                      </a: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988047083"/>
                  </a:ext>
                </a:extLst>
              </a:tr>
              <a:tr h="274320">
                <a:tc>
                  <a:txBody>
                    <a:bodyPr/>
                    <a:lstStyle/>
                    <a:p>
                      <a:pPr algn="ctr"/>
                      <a:r>
                        <a:rPr lang="en-US" sz="1400" b="0" dirty="0">
                          <a:solidFill>
                            <a:schemeClr val="tx1"/>
                          </a:solidFill>
                        </a:rPr>
                        <a:t>20</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FTP-data</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File Transfer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73639238"/>
                  </a:ext>
                </a:extLst>
              </a:tr>
              <a:tr h="274320">
                <a:tc>
                  <a:txBody>
                    <a:bodyPr/>
                    <a:lstStyle/>
                    <a:p>
                      <a:pPr algn="ctr"/>
                      <a:r>
                        <a:rPr lang="en-US" sz="1400" b="0" dirty="0">
                          <a:solidFill>
                            <a:schemeClr val="tx1"/>
                          </a:solidFill>
                        </a:rPr>
                        <a:t>21</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FTP-21</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File Transfer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1484647230"/>
                  </a:ext>
                </a:extLst>
              </a:tr>
              <a:tr h="274320">
                <a:tc>
                  <a:txBody>
                    <a:bodyPr/>
                    <a:lstStyle/>
                    <a:p>
                      <a:pPr algn="ctr"/>
                      <a:r>
                        <a:rPr lang="en-US" sz="1400" b="0" dirty="0">
                          <a:solidFill>
                            <a:schemeClr val="tx1"/>
                          </a:solidFill>
                        </a:rPr>
                        <a:t>23</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TELNET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Terminal Network</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1153933512"/>
                  </a:ext>
                </a:extLst>
              </a:tr>
              <a:tr h="274320">
                <a:tc>
                  <a:txBody>
                    <a:bodyPr/>
                    <a:lstStyle/>
                    <a:p>
                      <a:pPr algn="ctr"/>
                      <a:r>
                        <a:rPr lang="en-US" sz="1400" b="0" dirty="0">
                          <a:solidFill>
                            <a:schemeClr val="tx1"/>
                          </a:solidFill>
                        </a:rPr>
                        <a:t>25</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SMTP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Simple Mail Transfer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3353894320"/>
                  </a:ext>
                </a:extLst>
              </a:tr>
              <a:tr h="274320">
                <a:tc>
                  <a:txBody>
                    <a:bodyPr/>
                    <a:lstStyle/>
                    <a:p>
                      <a:pPr algn="ctr"/>
                      <a:r>
                        <a:rPr lang="en-US" sz="1400" b="0" dirty="0">
                          <a:solidFill>
                            <a:schemeClr val="tx1"/>
                          </a:solidFill>
                        </a:rPr>
                        <a:t>53</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DNS</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Domain Name System</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356280817"/>
                  </a:ext>
                </a:extLst>
              </a:tr>
              <a:tr h="274320">
                <a:tc>
                  <a:txBody>
                    <a:bodyPr/>
                    <a:lstStyle/>
                    <a:p>
                      <a:pPr algn="ctr"/>
                      <a:r>
                        <a:rPr lang="en-US" sz="1400" b="0" dirty="0">
                          <a:solidFill>
                            <a:schemeClr val="tx1"/>
                          </a:solidFill>
                        </a:rPr>
                        <a:t>67</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DHCP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Dynamic Host Configuration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2196328399"/>
                  </a:ext>
                </a:extLst>
              </a:tr>
              <a:tr h="274320">
                <a:tc>
                  <a:txBody>
                    <a:bodyPr/>
                    <a:lstStyle/>
                    <a:p>
                      <a:pPr algn="ctr"/>
                      <a:r>
                        <a:rPr lang="en-US" sz="1400" b="0" dirty="0">
                          <a:solidFill>
                            <a:schemeClr val="tx1"/>
                          </a:solidFill>
                        </a:rPr>
                        <a:t>69</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TFTP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Trivial File Transfer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3659522709"/>
                  </a:ext>
                </a:extLst>
              </a:tr>
              <a:tr h="274320">
                <a:tc>
                  <a:txBody>
                    <a:bodyPr/>
                    <a:lstStyle/>
                    <a:p>
                      <a:pPr algn="ctr"/>
                      <a:r>
                        <a:rPr lang="en-US" sz="1400" b="0" dirty="0">
                          <a:solidFill>
                            <a:schemeClr val="tx1"/>
                          </a:solidFill>
                        </a:rPr>
                        <a:t>80</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HTTP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Hypertext Transfer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1263438946"/>
                  </a:ext>
                </a:extLst>
              </a:tr>
              <a:tr h="274320">
                <a:tc>
                  <a:txBody>
                    <a:bodyPr/>
                    <a:lstStyle/>
                    <a:p>
                      <a:pPr algn="ctr"/>
                      <a:r>
                        <a:rPr lang="en-US" sz="1400" b="0" dirty="0">
                          <a:solidFill>
                            <a:schemeClr val="tx1"/>
                          </a:solidFill>
                        </a:rPr>
                        <a:t>111</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RPC</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Remote Procedure Call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3993953750"/>
                  </a:ext>
                </a:extLst>
              </a:tr>
              <a:tr h="274320">
                <a:tc>
                  <a:txBody>
                    <a:bodyPr/>
                    <a:lstStyle/>
                    <a:p>
                      <a:pPr algn="ctr"/>
                      <a:r>
                        <a:rPr lang="en-US" sz="1400" b="0" dirty="0">
                          <a:solidFill>
                            <a:schemeClr val="tx1"/>
                          </a:solidFill>
                        </a:rPr>
                        <a:t>123</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NTP</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Network Time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1715998344"/>
                  </a:ext>
                </a:extLst>
              </a:tr>
              <a:tr h="274320">
                <a:tc>
                  <a:txBody>
                    <a:bodyPr/>
                    <a:lstStyle/>
                    <a:p>
                      <a:pPr algn="ctr"/>
                      <a:r>
                        <a:rPr lang="en-US" sz="1400" b="0" dirty="0">
                          <a:solidFill>
                            <a:schemeClr val="tx1"/>
                          </a:solidFill>
                        </a:rPr>
                        <a:t>161</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SNMP-server</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pPr algn="ct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tc>
                  <a:txBody>
                    <a:bodyPr/>
                    <a:lstStyle/>
                    <a:p>
                      <a:r>
                        <a:rPr lang="en-IN" sz="1400" b="0" dirty="0">
                          <a:solidFill>
                            <a:schemeClr val="tx1"/>
                          </a:solidFill>
                        </a:rPr>
                        <a:t>Simple Network Management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12700" cap="flat" cmpd="sng" algn="ctr">
                      <a:solidFill>
                        <a:srgbClr val="00B0F0"/>
                      </a:solidFill>
                      <a:prstDash val="solid"/>
                      <a:round/>
                      <a:headEnd type="none" w="med" len="med"/>
                      <a:tailEnd type="none" w="med" len="med"/>
                    </a:lnB>
                    <a:noFill/>
                  </a:tcPr>
                </a:tc>
                <a:extLst>
                  <a:ext uri="{0D108BD9-81ED-4DB2-BD59-A6C34878D82A}">
                    <a16:rowId xmlns:a16="http://schemas.microsoft.com/office/drawing/2014/main" xmlns="" val="1443335759"/>
                  </a:ext>
                </a:extLst>
              </a:tr>
              <a:tr h="365760">
                <a:tc>
                  <a:txBody>
                    <a:bodyPr/>
                    <a:lstStyle/>
                    <a:p>
                      <a:pPr algn="ctr"/>
                      <a:r>
                        <a:rPr lang="en-US" sz="1400" b="0" dirty="0">
                          <a:solidFill>
                            <a:schemeClr val="tx1"/>
                          </a:solidFill>
                        </a:rPr>
                        <a:t>162</a:t>
                      </a:r>
                      <a:endParaRPr lang="en-IN" sz="1400" b="0" dirty="0">
                        <a:solidFill>
                          <a:schemeClr val="tx1"/>
                        </a:solidFill>
                      </a:endParaRPr>
                    </a:p>
                  </a:txBody>
                  <a:tcPr marB="9144">
                    <a:lnL w="38100" cap="flat" cmpd="sng" algn="ctr">
                      <a:solidFill>
                        <a:srgbClr val="00B05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tc>
                  <a:txBody>
                    <a:bodyPr/>
                    <a:lstStyle/>
                    <a:p>
                      <a:r>
                        <a:rPr lang="en-IN" sz="1400" b="0" dirty="0">
                          <a:solidFill>
                            <a:schemeClr val="tx1"/>
                          </a:solidFill>
                        </a:rPr>
                        <a:t>SNMP-client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tc>
                  <a:txBody>
                    <a:bodyPr/>
                    <a:lstStyle/>
                    <a:p>
                      <a:pPr algn="ctr"/>
                      <a:r>
                        <a:rPr lang="en-IN" sz="1400" b="0" dirty="0">
                          <a:solidFill>
                            <a:schemeClr val="tx1"/>
                          </a:solidFill>
                        </a:rPr>
                        <a:t>√</a:t>
                      </a: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tc>
                  <a:txBody>
                    <a:bodyPr/>
                    <a:lstStyle/>
                    <a:p>
                      <a:pPr algn="ctr"/>
                      <a:endParaRPr lang="en-IN" sz="1400" b="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tc>
                  <a:txBody>
                    <a:bodyPr/>
                    <a:lstStyle/>
                    <a:p>
                      <a:pPr algn="ctr"/>
                      <a:endParaRPr lang="en-IN" sz="1400" b="0" dirty="0">
                        <a:solidFill>
                          <a:schemeClr val="tx1"/>
                        </a:solidFill>
                      </a:endParaRPr>
                    </a:p>
                  </a:txBody>
                  <a:tcPr marB="9144">
                    <a:lnL w="12700" cap="flat" cmpd="sng" algn="ctr">
                      <a:solidFill>
                        <a:srgbClr val="00B0F0"/>
                      </a:solidFill>
                      <a:prstDash val="solid"/>
                      <a:round/>
                      <a:headEnd type="none" w="med" len="med"/>
                      <a:tailEnd type="none" w="med" len="med"/>
                    </a:lnL>
                    <a:lnR w="12700" cap="flat" cmpd="sng" algn="ctr">
                      <a:solidFill>
                        <a:srgbClr val="00B0F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tc>
                  <a:txBody>
                    <a:bodyPr/>
                    <a:lstStyle/>
                    <a:p>
                      <a:r>
                        <a:rPr lang="en-IN" sz="1400" b="0" dirty="0">
                          <a:solidFill>
                            <a:schemeClr val="tx1"/>
                          </a:solidFill>
                        </a:rPr>
                        <a:t>Simple Network Management Protocol</a:t>
                      </a:r>
                    </a:p>
                  </a:txBody>
                  <a:tcPr marB="9144">
                    <a:lnL w="12700" cap="flat" cmpd="sng" algn="ctr">
                      <a:solidFill>
                        <a:srgbClr val="00B0F0"/>
                      </a:solidFill>
                      <a:prstDash val="solid"/>
                      <a:round/>
                      <a:headEnd type="none" w="med" len="med"/>
                      <a:tailEnd type="none" w="med" len="med"/>
                    </a:lnL>
                    <a:lnR w="38100" cap="flat" cmpd="sng" algn="ctr">
                      <a:solidFill>
                        <a:srgbClr val="00B050"/>
                      </a:solidFill>
                      <a:prstDash val="solid"/>
                      <a:round/>
                      <a:headEnd type="none" w="med" len="med"/>
                      <a:tailEnd type="none" w="med" len="med"/>
                    </a:lnR>
                    <a:lnT w="12700" cap="flat" cmpd="sng" algn="ctr">
                      <a:solidFill>
                        <a:srgbClr val="00B0F0"/>
                      </a:solidFill>
                      <a:prstDash val="solid"/>
                      <a:round/>
                      <a:headEnd type="none" w="med" len="med"/>
                      <a:tailEnd type="none" w="med" len="med"/>
                    </a:lnT>
                    <a:lnB w="38100" cap="flat" cmpd="sng" algn="ctr">
                      <a:solidFill>
                        <a:srgbClr val="00B050"/>
                      </a:solidFill>
                      <a:prstDash val="solid"/>
                      <a:round/>
                      <a:headEnd type="none" w="med" len="med"/>
                      <a:tailEnd type="none" w="med" len="med"/>
                    </a:lnB>
                    <a:noFill/>
                  </a:tcPr>
                </a:tc>
                <a:extLst>
                  <a:ext uri="{0D108BD9-81ED-4DB2-BD59-A6C34878D82A}">
                    <a16:rowId xmlns:a16="http://schemas.microsoft.com/office/drawing/2014/main" xmlns="" val="1250828155"/>
                  </a:ext>
                </a:extLst>
              </a:tr>
            </a:tbl>
          </a:graphicData>
        </a:graphic>
      </p:graphicFrame>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71</a:t>
            </a:fld>
            <a:endParaRPr lang="en-US">
              <a:latin typeface="+mj-lt"/>
            </a:endParaRPr>
          </a:p>
        </p:txBody>
      </p:sp>
    </p:spTree>
    <p:extLst>
      <p:ext uri="{BB962C8B-B14F-4D97-AF65-F5344CB8AC3E}">
        <p14:creationId xmlns:p14="http://schemas.microsoft.com/office/powerpoint/2010/main" xmlns="" val="193544975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pt-BR" i="0" dirty="0">
                <a:latin typeface="+mj-lt"/>
              </a:rPr>
              <a:t>9-3 USER DADAGRAM PROTOCOL (UDP)</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42900" y="1276710"/>
            <a:ext cx="8458200" cy="3516354"/>
          </a:xfrm>
        </p:spPr>
        <p:txBody>
          <a:bodyPr/>
          <a:lstStyle/>
          <a:p>
            <a:pPr>
              <a:buFont typeface="Wingdings" pitchFamily="2" charset="2"/>
              <a:buChar char="ü"/>
            </a:pPr>
            <a:r>
              <a:rPr lang="en-US" sz="2800" i="0" dirty="0" smtClean="0">
                <a:latin typeface="+mj-lt"/>
              </a:rPr>
              <a:t>The User Datagram Protocol (UDP) is a connectionless, unreliable transport protocol. </a:t>
            </a:r>
          </a:p>
          <a:p>
            <a:pPr>
              <a:buFont typeface="Wingdings" pitchFamily="2" charset="2"/>
              <a:buChar char="ü"/>
            </a:pPr>
            <a:r>
              <a:rPr lang="en-US" sz="2800" i="0" dirty="0" smtClean="0">
                <a:latin typeface="+mj-lt"/>
              </a:rPr>
              <a:t>It does not add anything to the services of IP except for providing process-to-process instead of host-to-host communication. </a:t>
            </a:r>
          </a:p>
          <a:p>
            <a:pPr>
              <a:buFont typeface="Wingdings" pitchFamily="2" charset="2"/>
              <a:buChar char="ü"/>
            </a:pPr>
            <a:r>
              <a:rPr lang="en-US" sz="2800" i="0" dirty="0" smtClean="0">
                <a:latin typeface="+mj-lt"/>
              </a:rPr>
              <a:t>UDP is a very simple protocol using a minimum of overhead. </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72</a:t>
            </a:fld>
            <a:endParaRPr lang="en-US">
              <a:latin typeface="+mj-lt"/>
            </a:endParaRPr>
          </a:p>
        </p:txBody>
      </p:sp>
    </p:spTree>
    <p:extLst>
      <p:ext uri="{BB962C8B-B14F-4D97-AF65-F5344CB8AC3E}">
        <p14:creationId xmlns:p14="http://schemas.microsoft.com/office/powerpoint/2010/main" xmlns="" val="74422907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121837" y="174172"/>
            <a:ext cx="8458200" cy="408633"/>
          </a:xfrm>
        </p:spPr>
        <p:txBody>
          <a:bodyPr/>
          <a:lstStyle/>
          <a:p>
            <a:r>
              <a:rPr lang="en-US" altLang="en-US" dirty="0">
                <a:solidFill>
                  <a:schemeClr val="tx1"/>
                </a:solidFill>
              </a:rPr>
              <a:t>Figure 9.18 User datagram packet format</a:t>
            </a:r>
          </a:p>
        </p:txBody>
      </p:sp>
      <p:pic>
        <p:nvPicPr>
          <p:cNvPr id="9" name="Picture 2" descr="An illustration of U D P user datagram and header format.">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3"/>
          <a:stretch>
            <a:fillRect/>
          </a:stretch>
        </p:blipFill>
        <p:spPr bwMode="auto">
          <a:xfrm>
            <a:off x="347361" y="765962"/>
            <a:ext cx="8103303" cy="411225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73</a:t>
            </a:fld>
            <a:endParaRPr lang="en-US"/>
          </a:p>
        </p:txBody>
      </p:sp>
      <p:sp>
        <p:nvSpPr>
          <p:cNvPr id="8" name="TextBox 7"/>
          <p:cNvSpPr txBox="1"/>
          <p:nvPr/>
        </p:nvSpPr>
        <p:spPr>
          <a:xfrm>
            <a:off x="180871" y="5024176"/>
            <a:ext cx="8671727" cy="1477328"/>
          </a:xfrm>
          <a:prstGeom prst="rect">
            <a:avLst/>
          </a:prstGeom>
          <a:noFill/>
        </p:spPr>
        <p:txBody>
          <a:bodyPr wrap="square" rtlCol="0">
            <a:spAutoFit/>
          </a:bodyPr>
          <a:lstStyle/>
          <a:p>
            <a:r>
              <a:rPr lang="en-US" dirty="0" smtClean="0">
                <a:effectLst>
                  <a:outerShdw blurRad="38100" dist="38100" dir="2700000" algn="tl">
                    <a:srgbClr val="000000">
                      <a:alpha val="43137"/>
                    </a:srgbClr>
                  </a:outerShdw>
                </a:effectLst>
                <a:latin typeface="Times New Roman" panose="02020603050405020304" pitchFamily="18" charset="0"/>
              </a:rPr>
              <a:t>UDP packets, called user </a:t>
            </a:r>
            <a:r>
              <a:rPr lang="en-US" dirty="0" err="1" smtClean="0">
                <a:effectLst>
                  <a:outerShdw blurRad="38100" dist="38100" dir="2700000" algn="tl">
                    <a:srgbClr val="000000">
                      <a:alpha val="43137"/>
                    </a:srgbClr>
                  </a:outerShdw>
                </a:effectLst>
                <a:latin typeface="Times New Roman" panose="02020603050405020304" pitchFamily="18" charset="0"/>
              </a:rPr>
              <a:t>datagrams</a:t>
            </a:r>
            <a:r>
              <a:rPr lang="en-US" dirty="0" smtClean="0">
                <a:effectLst>
                  <a:outerShdw blurRad="38100" dist="38100" dir="2700000" algn="tl">
                    <a:srgbClr val="000000">
                      <a:alpha val="43137"/>
                    </a:srgbClr>
                  </a:outerShdw>
                </a:effectLst>
                <a:latin typeface="Times New Roman" panose="02020603050405020304" pitchFamily="18" charset="0"/>
              </a:rPr>
              <a:t>, have a fixed size header of 8 bytes made of four fields, each of 2 bytes (16 bits). Figure 9.18 shows the format of a user datagram. </a:t>
            </a:r>
          </a:p>
          <a:p>
            <a:r>
              <a:rPr lang="en-US" dirty="0" smtClean="0">
                <a:effectLst>
                  <a:outerShdw blurRad="38100" dist="38100" dir="2700000" algn="tl">
                    <a:srgbClr val="000000">
                      <a:alpha val="43137"/>
                    </a:srgbClr>
                  </a:outerShdw>
                </a:effectLst>
                <a:latin typeface="Times New Roman" panose="02020603050405020304" pitchFamily="18" charset="0"/>
              </a:rPr>
              <a:t>The first two fields define the source and destination port numbers. The third field defines the total length of the user datagram, header plus data. The 16 bits can define a total length of 0 to 65,535 bytes.</a:t>
            </a:r>
          </a:p>
        </p:txBody>
      </p:sp>
    </p:spTree>
    <p:extLst>
      <p:ext uri="{BB962C8B-B14F-4D97-AF65-F5344CB8AC3E}">
        <p14:creationId xmlns:p14="http://schemas.microsoft.com/office/powerpoint/2010/main" xmlns="" val="353123850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Example 9.2</a:t>
            </a:r>
            <a:r>
              <a:rPr lang="en-US" sz="1200" dirty="0">
                <a:latin typeface="+mj-lt"/>
              </a:rPr>
              <a:t> (1)</a:t>
            </a:r>
          </a:p>
        </p:txBody>
      </p:sp>
      <p:sp>
        <p:nvSpPr>
          <p:cNvPr id="6" name="Content Placeholder 2">
            <a:extLst>
              <a:ext uri="{FF2B5EF4-FFF2-40B4-BE49-F238E27FC236}">
                <a16:creationId xmlns:a16="http://schemas.microsoft.com/office/drawing/2014/main" xmlns="" id="{B6E79B51-DB8D-4E61-B16E-5B815C80472E}"/>
              </a:ext>
            </a:extLst>
          </p:cNvPr>
          <p:cNvSpPr>
            <a:spLocks noGrp="1"/>
          </p:cNvSpPr>
          <p:nvPr>
            <p:ph sz="quarter" idx="11"/>
          </p:nvPr>
        </p:nvSpPr>
        <p:spPr>
          <a:xfrm>
            <a:off x="342900" y="1276710"/>
            <a:ext cx="8458200" cy="824233"/>
          </a:xfrm>
        </p:spPr>
        <p:txBody>
          <a:bodyPr/>
          <a:lstStyle/>
          <a:p>
            <a:r>
              <a:rPr lang="en-US" i="0" dirty="0"/>
              <a:t>The following is the contents of a UDP header in hexadecimal format.</a:t>
            </a:r>
          </a:p>
        </p:txBody>
      </p:sp>
      <p:sp>
        <p:nvSpPr>
          <p:cNvPr id="9" name="Content Placeholder 3">
            <a:extLst>
              <a:ext uri="{FF2B5EF4-FFF2-40B4-BE49-F238E27FC236}">
                <a16:creationId xmlns:a16="http://schemas.microsoft.com/office/drawing/2014/main" xmlns="" id="{00175EF9-CABC-42C4-94F4-4D951BBF3FD8}"/>
              </a:ext>
            </a:extLst>
          </p:cNvPr>
          <p:cNvSpPr>
            <a:spLocks noGrp="1"/>
          </p:cNvSpPr>
          <p:nvPr>
            <p:ph sz="quarter" idx="15"/>
          </p:nvPr>
        </p:nvSpPr>
        <p:spPr>
          <a:xfrm>
            <a:off x="1522476" y="2318040"/>
            <a:ext cx="6099048" cy="599331"/>
          </a:xfrm>
          <a:solidFill>
            <a:srgbClr val="E7E7E8"/>
          </a:solidFill>
          <a:ln w="28575">
            <a:solidFill>
              <a:schemeClr val="tx1"/>
            </a:solidFill>
          </a:ln>
        </p:spPr>
        <p:txBody>
          <a:bodyPr anchor="ctr"/>
          <a:lstStyle/>
          <a:p>
            <a:pPr algn="ctr"/>
            <a:r>
              <a:rPr lang="en-IN" b="1" i="0" dirty="0"/>
              <a:t>CB84000D001C001C</a:t>
            </a:r>
            <a:endParaRPr lang="en-IN" dirty="0"/>
          </a:p>
        </p:txBody>
      </p:sp>
      <p:sp>
        <p:nvSpPr>
          <p:cNvPr id="10" name="Content Placeholder 4">
            <a:extLst>
              <a:ext uri="{FF2B5EF4-FFF2-40B4-BE49-F238E27FC236}">
                <a16:creationId xmlns:a16="http://schemas.microsoft.com/office/drawing/2014/main" xmlns="" id="{C624F2CB-01D9-4EF7-AD21-71DA158E4CD4}"/>
              </a:ext>
            </a:extLst>
          </p:cNvPr>
          <p:cNvSpPr>
            <a:spLocks noGrp="1"/>
          </p:cNvSpPr>
          <p:nvPr>
            <p:ph sz="quarter" idx="17"/>
          </p:nvPr>
        </p:nvSpPr>
        <p:spPr>
          <a:xfrm>
            <a:off x="342900" y="3134469"/>
            <a:ext cx="8458200" cy="3116578"/>
          </a:xfrm>
        </p:spPr>
        <p:txBody>
          <a:bodyPr/>
          <a:lstStyle/>
          <a:p>
            <a:pPr marL="457200" indent="-457200">
              <a:buFont typeface="+mj-lt"/>
              <a:buAutoNum type="alphaLcPeriod"/>
            </a:pPr>
            <a:r>
              <a:rPr lang="en-US" i="0" dirty="0"/>
              <a:t>What is the source port number?</a:t>
            </a:r>
          </a:p>
          <a:p>
            <a:pPr marL="457200" indent="-457200">
              <a:buFont typeface="+mj-lt"/>
              <a:buAutoNum type="alphaLcPeriod"/>
            </a:pPr>
            <a:r>
              <a:rPr lang="en-US" i="0" dirty="0"/>
              <a:t>What is the destination port number?</a:t>
            </a:r>
          </a:p>
          <a:p>
            <a:pPr marL="457200" indent="-457200">
              <a:buFont typeface="+mj-lt"/>
              <a:buAutoNum type="alphaLcPeriod"/>
            </a:pPr>
            <a:r>
              <a:rPr lang="en-US" i="0" dirty="0"/>
              <a:t>What is the total length of the user datagram?</a:t>
            </a:r>
          </a:p>
          <a:p>
            <a:pPr marL="457200" indent="-457200">
              <a:buFont typeface="+mj-lt"/>
              <a:buAutoNum type="alphaLcPeriod"/>
            </a:pPr>
            <a:r>
              <a:rPr lang="en-US" i="0" dirty="0"/>
              <a:t>What is the length of the data?</a:t>
            </a:r>
          </a:p>
          <a:p>
            <a:pPr marL="457200" indent="-457200">
              <a:buFont typeface="+mj-lt"/>
              <a:buAutoNum type="alphaLcPeriod"/>
            </a:pPr>
            <a:r>
              <a:rPr lang="en-US" i="0" dirty="0"/>
              <a:t>Is the packet directed from a client to a server or vice versa?</a:t>
            </a:r>
          </a:p>
          <a:p>
            <a:pPr marL="457200" indent="-457200">
              <a:buFont typeface="+mj-lt"/>
              <a:buAutoNum type="alphaLcPeriod"/>
            </a:pPr>
            <a:r>
              <a:rPr lang="en-US" i="0" dirty="0"/>
              <a:t>What is the client process?</a:t>
            </a:r>
            <a:endParaRPr lang="en-IN" i="0" dirty="0"/>
          </a:p>
        </p:txBody>
      </p:sp>
      <p:sp>
        <p:nvSpPr>
          <p:cNvPr id="2" name="Slide Number Placeholder 5">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74</a:t>
            </a:fld>
            <a:endParaRPr lang="en-US">
              <a:latin typeface="+mj-lt"/>
            </a:endParaRPr>
          </a:p>
        </p:txBody>
      </p:sp>
    </p:spTree>
    <p:extLst>
      <p:ext uri="{BB962C8B-B14F-4D97-AF65-F5344CB8AC3E}">
        <p14:creationId xmlns:p14="http://schemas.microsoft.com/office/powerpoint/2010/main" xmlns="" val="42338626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Example 9.2</a:t>
            </a:r>
            <a:r>
              <a:rPr lang="en-US" sz="1200" dirty="0">
                <a:latin typeface="+mj-lt"/>
              </a:rPr>
              <a:t> (2)</a:t>
            </a:r>
          </a:p>
        </p:txBody>
      </p:sp>
      <p:sp>
        <p:nvSpPr>
          <p:cNvPr id="6" name="Content Placeholder 2">
            <a:extLst>
              <a:ext uri="{FF2B5EF4-FFF2-40B4-BE49-F238E27FC236}">
                <a16:creationId xmlns:a16="http://schemas.microsoft.com/office/drawing/2014/main" xmlns="" id="{B6E79B51-DB8D-4E61-B16E-5B815C80472E}"/>
              </a:ext>
            </a:extLst>
          </p:cNvPr>
          <p:cNvSpPr>
            <a:spLocks noGrp="1"/>
          </p:cNvSpPr>
          <p:nvPr>
            <p:ph sz="quarter" idx="11"/>
          </p:nvPr>
        </p:nvSpPr>
        <p:spPr>
          <a:xfrm>
            <a:off x="342900" y="1276710"/>
            <a:ext cx="8458200" cy="5069661"/>
          </a:xfrm>
        </p:spPr>
        <p:txBody>
          <a:bodyPr/>
          <a:lstStyle/>
          <a:p>
            <a:r>
              <a:rPr lang="en-US" i="0" dirty="0">
                <a:solidFill>
                  <a:srgbClr val="C00000"/>
                </a:solidFill>
              </a:rPr>
              <a:t>Solution</a:t>
            </a:r>
          </a:p>
          <a:p>
            <a:pPr marL="457200" indent="-457200">
              <a:buFont typeface="+mj-lt"/>
              <a:buAutoNum type="alphaLcPeriod"/>
            </a:pPr>
            <a:r>
              <a:rPr lang="en-US" i="0" dirty="0"/>
              <a:t>The source port number is the first four hexadecimal digits (CB84)</a:t>
            </a:r>
            <a:r>
              <a:rPr lang="en-US" i="0" baseline="-25000" dirty="0"/>
              <a:t>16</a:t>
            </a:r>
            <a:r>
              <a:rPr lang="en-US" i="0" dirty="0"/>
              <a:t>  or 52100</a:t>
            </a:r>
          </a:p>
          <a:p>
            <a:pPr marL="457200" indent="-457200">
              <a:buFont typeface="+mj-lt"/>
              <a:buAutoNum type="alphaLcPeriod"/>
            </a:pPr>
            <a:r>
              <a:rPr lang="en-US" i="0" dirty="0"/>
              <a:t>The destination port number is the second four hexadecimal digits (000D)</a:t>
            </a:r>
            <a:r>
              <a:rPr lang="en-US" i="0" baseline="-25000" dirty="0"/>
              <a:t>16</a:t>
            </a:r>
            <a:r>
              <a:rPr lang="en-US" i="0" dirty="0"/>
              <a:t>  or 13.</a:t>
            </a:r>
          </a:p>
          <a:p>
            <a:pPr marL="457200" indent="-457200">
              <a:buFont typeface="+mj-lt"/>
              <a:buAutoNum type="alphaLcPeriod"/>
            </a:pPr>
            <a:r>
              <a:rPr lang="en-US" i="0" dirty="0"/>
              <a:t>The third four hexadecimal digits (001C)</a:t>
            </a:r>
            <a:r>
              <a:rPr lang="en-US" i="0" baseline="-25000" dirty="0"/>
              <a:t>16</a:t>
            </a:r>
            <a:r>
              <a:rPr lang="en-US" i="0" dirty="0"/>
              <a:t> define the length of the whole UDP packet as 28 bytes.</a:t>
            </a:r>
          </a:p>
          <a:p>
            <a:pPr marL="457200" indent="-457200">
              <a:buFont typeface="+mj-lt"/>
              <a:buAutoNum type="alphaLcPeriod"/>
            </a:pPr>
            <a:r>
              <a:rPr lang="en-US" i="0" dirty="0"/>
              <a:t>The length of the data is the length of the whole packet minus the length of the header, or 28 − 8 = 20 bytes.</a:t>
            </a:r>
          </a:p>
          <a:p>
            <a:pPr marL="457200" indent="-457200">
              <a:buFont typeface="+mj-lt"/>
              <a:buAutoNum type="alphaLcPeriod"/>
            </a:pPr>
            <a:r>
              <a:rPr lang="en-US" i="0" dirty="0"/>
              <a:t>Since the destination port number is 13 (well-known port), the packet is from the client to the server.</a:t>
            </a:r>
          </a:p>
          <a:p>
            <a:pPr marL="457200" indent="-457200">
              <a:buFont typeface="+mj-lt"/>
              <a:buAutoNum type="alphaLcPeriod"/>
            </a:pPr>
            <a:r>
              <a:rPr lang="en-US" i="0" dirty="0"/>
              <a:t>The client process is the Daytime.</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75</a:t>
            </a:fld>
            <a:endParaRPr lang="en-US">
              <a:latin typeface="+mj-lt"/>
            </a:endParaRPr>
          </a:p>
        </p:txBody>
      </p:sp>
    </p:spTree>
    <p:extLst>
      <p:ext uri="{BB962C8B-B14F-4D97-AF65-F5344CB8AC3E}">
        <p14:creationId xmlns:p14="http://schemas.microsoft.com/office/powerpoint/2010/main" xmlns="" val="1710120390"/>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latin typeface="+mj-lt"/>
              </a:rPr>
              <a:t>9.3.1 UDP Services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a:defRPr/>
            </a:pPr>
            <a:r>
              <a:rPr lang="en-US" b="1" i="0" dirty="0" smtClean="0"/>
              <a:t>Process-to-Process Communication</a:t>
            </a:r>
            <a:r>
              <a:rPr lang="en-US" sz="1200" b="1" i="0" dirty="0" smtClean="0"/>
              <a:t> 1</a:t>
            </a:r>
          </a:p>
          <a:p>
            <a:pPr>
              <a:defRPr/>
            </a:pPr>
            <a:r>
              <a:rPr lang="en-US" dirty="0" smtClean="0"/>
              <a:t>UDP provides process-to-process communication using socket addresses, a combination of IP addresses and port numbers. </a:t>
            </a:r>
          </a:p>
          <a:p>
            <a:pPr>
              <a:defRPr/>
            </a:pPr>
            <a:r>
              <a:rPr lang="en-US" b="1" i="0" dirty="0" smtClean="0"/>
              <a:t>Connectionless Services</a:t>
            </a:r>
          </a:p>
          <a:p>
            <a:pPr>
              <a:defRPr/>
            </a:pPr>
            <a:r>
              <a:rPr lang="en-US" dirty="0" smtClean="0"/>
              <a:t>As mentioned previously, UDP provides a connectionless service. This means that each user datagram sent by UDP is an independent datagram. There is no relationship between the different user </a:t>
            </a:r>
            <a:r>
              <a:rPr lang="en-US" dirty="0" err="1" smtClean="0"/>
              <a:t>datagrams</a:t>
            </a:r>
            <a:r>
              <a:rPr lang="en-US" dirty="0" smtClean="0"/>
              <a:t> even if they are coming from the same source process and going to the same destination program. The user </a:t>
            </a:r>
            <a:r>
              <a:rPr lang="en-US" dirty="0" err="1" smtClean="0"/>
              <a:t>datagrams</a:t>
            </a:r>
            <a:r>
              <a:rPr lang="en-US" dirty="0" smtClean="0"/>
              <a:t> are not numbered. </a:t>
            </a:r>
          </a:p>
          <a:p>
            <a:pPr>
              <a:defRPr/>
            </a:pPr>
            <a:endParaRPr lang="en-US" i="0" dirty="0" smtClean="0"/>
          </a:p>
          <a:p>
            <a:pPr>
              <a:defRPr/>
            </a:pPr>
            <a:endParaRPr lang="en-US" i="0" dirty="0" smtClean="0"/>
          </a:p>
          <a:p>
            <a:pPr>
              <a:defRPr/>
            </a:pPr>
            <a:endParaRPr lang="en-US" dirty="0" smtClean="0"/>
          </a:p>
          <a:p>
            <a:pPr>
              <a:defRPr/>
            </a:pPr>
            <a:endParaRPr lang="en-US" dirty="0" smtClean="0"/>
          </a:p>
          <a:p>
            <a:pPr>
              <a:defRPr/>
            </a:pPr>
            <a:endParaRPr lang="en-US" dirty="0"/>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76</a:t>
            </a:fld>
            <a:endParaRPr lang="en-US">
              <a:latin typeface="+mj-lt"/>
            </a:endParaRPr>
          </a:p>
        </p:txBody>
      </p:sp>
    </p:spTree>
    <p:extLst>
      <p:ext uri="{BB962C8B-B14F-4D97-AF65-F5344CB8AC3E}">
        <p14:creationId xmlns:p14="http://schemas.microsoft.com/office/powerpoint/2010/main" xmlns="" val="1888904810"/>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282610" y="174173"/>
            <a:ext cx="8458200" cy="448826"/>
          </a:xfrm>
        </p:spPr>
        <p:txBody>
          <a:bodyPr/>
          <a:lstStyle/>
          <a:p>
            <a:r>
              <a:rPr lang="en-US" dirty="0" smtClean="0"/>
              <a:t>9.3.1 UDP Services</a:t>
            </a:r>
            <a:endParaRPr lang="en-US" sz="1200" dirty="0">
              <a:latin typeface="+mj-lt"/>
            </a:endParaRP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52949" y="683857"/>
            <a:ext cx="8458200" cy="4974336"/>
          </a:xfrm>
        </p:spPr>
        <p:txBody>
          <a:bodyPr/>
          <a:lstStyle/>
          <a:p>
            <a:pPr>
              <a:defRPr/>
            </a:pPr>
            <a:r>
              <a:rPr lang="en-US" b="1" i="0" dirty="0" smtClean="0"/>
              <a:t>Lack of Flow Control</a:t>
            </a:r>
          </a:p>
          <a:p>
            <a:pPr>
              <a:defRPr/>
            </a:pPr>
            <a:r>
              <a:rPr lang="en-US" dirty="0" smtClean="0">
                <a:solidFill>
                  <a:srgbClr val="000000"/>
                </a:solidFill>
              </a:rPr>
              <a:t>UDP is a very simple protocol. There is no flow control, and hence no window mechanism. The receiver may overflow with incoming messages. The lack of flow control means that the process using UDP should provide for this service, if needed. </a:t>
            </a:r>
          </a:p>
          <a:p>
            <a:pPr>
              <a:defRPr/>
            </a:pPr>
            <a:r>
              <a:rPr lang="en-US" b="1" i="0" dirty="0" smtClean="0"/>
              <a:t>Lack of Error Control</a:t>
            </a:r>
          </a:p>
          <a:p>
            <a:pPr>
              <a:defRPr/>
            </a:pPr>
            <a:r>
              <a:rPr lang="en-US" dirty="0" smtClean="0"/>
              <a:t>There is no error control mechanism in UDP except for the </a:t>
            </a:r>
            <a:r>
              <a:rPr lang="en-US" dirty="0" smtClean="0">
                <a:solidFill>
                  <a:srgbClr val="FF0000"/>
                </a:solidFill>
              </a:rPr>
              <a:t>checksum</a:t>
            </a:r>
            <a:r>
              <a:rPr lang="en-US" dirty="0" smtClean="0"/>
              <a:t>. This means that the sender does not know if a message has been lost or duplicated. When the receiver detects an error through the checksum, the user datagram is silently discarded. The lack of error control means that the process using UDP should provide for this service, if needed.</a:t>
            </a:r>
          </a:p>
          <a:p>
            <a:pPr>
              <a:defRPr/>
            </a:pPr>
            <a:endParaRPr lang="en-US" dirty="0" smtClean="0"/>
          </a:p>
          <a:p>
            <a:pPr>
              <a:defRPr/>
            </a:pPr>
            <a:endParaRPr lang="en-US" dirty="0" smtClean="0">
              <a:solidFill>
                <a:srgbClr val="000000"/>
              </a:solidFill>
            </a:endParaRP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77</a:t>
            </a:fld>
            <a:endParaRPr lang="en-US">
              <a:latin typeface="+mj-lt"/>
            </a:endParaRPr>
          </a:p>
        </p:txBody>
      </p:sp>
    </p:spTree>
    <p:extLst>
      <p:ext uri="{BB962C8B-B14F-4D97-AF65-F5344CB8AC3E}">
        <p14:creationId xmlns:p14="http://schemas.microsoft.com/office/powerpoint/2010/main" xmlns="" val="2211884444"/>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312755" y="214365"/>
            <a:ext cx="8458200" cy="388536"/>
          </a:xfrm>
        </p:spPr>
        <p:txBody>
          <a:bodyPr/>
          <a:lstStyle/>
          <a:p>
            <a:r>
              <a:rPr lang="en-US" dirty="0">
                <a:latin typeface="+mj-lt"/>
              </a:rPr>
              <a:t>Checksum</a:t>
            </a:r>
            <a:r>
              <a:rPr lang="en-US" sz="1200" dirty="0">
                <a:latin typeface="+mj-lt"/>
              </a:rPr>
              <a:t> </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292659" y="643664"/>
            <a:ext cx="8650374" cy="1808134"/>
          </a:xfrm>
        </p:spPr>
        <p:txBody>
          <a:bodyPr/>
          <a:lstStyle/>
          <a:p>
            <a:r>
              <a:rPr lang="en-US" i="0" dirty="0"/>
              <a:t>UDP checksum calculation includes three sections: a </a:t>
            </a:r>
            <a:r>
              <a:rPr lang="en-US" i="0" dirty="0">
                <a:solidFill>
                  <a:srgbClr val="FF0000"/>
                </a:solidFill>
              </a:rPr>
              <a:t>pseudo-header, the UDP header, and the data coming from the application layer</a:t>
            </a:r>
            <a:r>
              <a:rPr lang="en-US" i="0" dirty="0"/>
              <a:t>. The pseudo-header is the part of the header of the IP packet in which the user datagram is to be encapsulated with some fields filled with 0s.</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latin typeface="+mj-lt"/>
              </a:rPr>
              <a:pPr/>
              <a:t>78</a:t>
            </a:fld>
            <a:endParaRPr lang="en-US">
              <a:latin typeface="+mj-lt"/>
            </a:endParaRPr>
          </a:p>
        </p:txBody>
      </p:sp>
      <p:pic>
        <p:nvPicPr>
          <p:cNvPr id="5" name="Picture 2" descr="An illustration of header and pseudo header.">
            <a:extLst>
              <a:ext uri="{FF2B5EF4-FFF2-40B4-BE49-F238E27FC236}">
                <a16:creationId xmlns:a16="http://schemas.microsoft.com/office/drawing/2014/main" xmlns="" id="{0ED4A9C1-3A0A-4033-A3C2-56926BC42937}"/>
              </a:ext>
            </a:extLst>
          </p:cNvPr>
          <p:cNvPicPr>
            <a:picLocks noChangeAspect="1" noChangeArrowheads="1"/>
          </p:cNvPicPr>
          <p:nvPr/>
        </p:nvPicPr>
        <p:blipFill>
          <a:blip r:embed="rId2"/>
          <a:stretch>
            <a:fillRect/>
          </a:stretch>
        </p:blipFill>
        <p:spPr bwMode="auto">
          <a:xfrm>
            <a:off x="602901" y="2332973"/>
            <a:ext cx="7837713" cy="35991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Rectangle 5"/>
          <p:cNvSpPr/>
          <p:nvPr/>
        </p:nvSpPr>
        <p:spPr>
          <a:xfrm>
            <a:off x="1446963" y="6080146"/>
            <a:ext cx="6943411" cy="369332"/>
          </a:xfrm>
          <a:prstGeom prst="rect">
            <a:avLst/>
          </a:prstGeom>
        </p:spPr>
        <p:txBody>
          <a:bodyPr wrap="square">
            <a:spAutoFit/>
          </a:bodyPr>
          <a:lstStyle/>
          <a:p>
            <a:r>
              <a:rPr lang="en-US" altLang="en-US" dirty="0" smtClean="0"/>
              <a:t>Figure 9.19  </a:t>
            </a:r>
            <a:r>
              <a:rPr lang="en-US" altLang="en-US" dirty="0" err="1" smtClean="0"/>
              <a:t>Pseudoheader</a:t>
            </a:r>
            <a:r>
              <a:rPr lang="en-US" altLang="en-US" dirty="0" smtClean="0"/>
              <a:t>  for checksum calculation</a:t>
            </a:r>
            <a:endParaRPr lang="en-US" dirty="0"/>
          </a:p>
        </p:txBody>
      </p:sp>
    </p:spTree>
    <p:extLst>
      <p:ext uri="{BB962C8B-B14F-4D97-AF65-F5344CB8AC3E}">
        <p14:creationId xmlns:p14="http://schemas.microsoft.com/office/powerpoint/2010/main" xmlns="" val="838224117"/>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9.3</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a:spcBef>
                <a:spcPts val="1200"/>
              </a:spcBef>
            </a:pPr>
            <a:r>
              <a:rPr lang="en-US" i="0" dirty="0"/>
              <a:t>What value is sent for the checksum in one of the following hypothetical situations?</a:t>
            </a:r>
          </a:p>
          <a:p>
            <a:pPr marL="457200" indent="-457200">
              <a:spcBef>
                <a:spcPts val="1200"/>
              </a:spcBef>
              <a:buFont typeface="+mj-lt"/>
              <a:buAutoNum type="alphaLcPeriod"/>
            </a:pPr>
            <a:r>
              <a:rPr lang="en-US" i="0" dirty="0">
                <a:solidFill>
                  <a:srgbClr val="C00000"/>
                </a:solidFill>
              </a:rPr>
              <a:t>The sender decides not to include the checks</a:t>
            </a:r>
          </a:p>
          <a:p>
            <a:pPr marL="457200" indent="-457200">
              <a:spcBef>
                <a:spcPts val="1200"/>
              </a:spcBef>
              <a:buFont typeface="+mj-lt"/>
              <a:buAutoNum type="alphaLcPeriod"/>
            </a:pPr>
            <a:r>
              <a:rPr lang="en-US" i="0" dirty="0">
                <a:solidFill>
                  <a:srgbClr val="C00000"/>
                </a:solidFill>
              </a:rPr>
              <a:t>The sender decides to include the checksum, but the value of the sum is all 1s. </a:t>
            </a:r>
          </a:p>
          <a:p>
            <a:pPr marL="457200" indent="-457200">
              <a:spcBef>
                <a:spcPts val="1200"/>
              </a:spcBef>
              <a:buFont typeface="+mj-lt"/>
              <a:buAutoNum type="alphaLcPeriod"/>
            </a:pPr>
            <a:r>
              <a:rPr lang="en-US" i="0" dirty="0">
                <a:solidFill>
                  <a:srgbClr val="C00000"/>
                </a:solidFill>
              </a:rPr>
              <a:t>The sender decides to include the checksum, but the value of the sum is all 0s.</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79</a:t>
            </a:fld>
            <a:endParaRPr lang="en-US"/>
          </a:p>
        </p:txBody>
      </p:sp>
    </p:spTree>
    <p:extLst>
      <p:ext uri="{BB962C8B-B14F-4D97-AF65-F5344CB8AC3E}">
        <p14:creationId xmlns:p14="http://schemas.microsoft.com/office/powerpoint/2010/main" xmlns="" val="8476304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a:xfrm>
            <a:off x="182127" y="234463"/>
            <a:ext cx="8458200" cy="438778"/>
          </a:xfrm>
        </p:spPr>
        <p:txBody>
          <a:bodyPr/>
          <a:lstStyle/>
          <a:p>
            <a:r>
              <a:rPr lang="en-US" altLang="en-US" dirty="0">
                <a:solidFill>
                  <a:schemeClr val="tx1"/>
                </a:solidFill>
              </a:rPr>
              <a:t>Figure 9.3 Port numbers</a:t>
            </a:r>
          </a:p>
        </p:txBody>
      </p:sp>
      <p:pic>
        <p:nvPicPr>
          <p:cNvPr id="10" name="Picture 2" descr="An illustration of two transport layers.">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320543" y="2622620"/>
            <a:ext cx="8221559" cy="31047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8</a:t>
            </a:fld>
            <a:endParaRPr lang="en-US"/>
          </a:p>
        </p:txBody>
      </p:sp>
      <p:sp>
        <p:nvSpPr>
          <p:cNvPr id="8" name="TextBox 7"/>
          <p:cNvSpPr txBox="1"/>
          <p:nvPr/>
        </p:nvSpPr>
        <p:spPr>
          <a:xfrm>
            <a:off x="130630" y="713434"/>
            <a:ext cx="8792308" cy="1754326"/>
          </a:xfrm>
          <a:prstGeom prst="rect">
            <a:avLst/>
          </a:prstGeom>
          <a:noFill/>
        </p:spPr>
        <p:txBody>
          <a:bodyPr wrap="square" rtlCol="0">
            <a:spAutoFit/>
          </a:bodyPr>
          <a:lstStyle/>
          <a:p>
            <a:pPr>
              <a:buFont typeface="Wingdings" pitchFamily="2" charset="2"/>
              <a:buChar char="ü"/>
            </a:pPr>
            <a:r>
              <a:rPr lang="en-US" dirty="0" smtClean="0"/>
              <a:t>Port numbers are 16-bit numbers that range from 0 to 65535. </a:t>
            </a:r>
          </a:p>
          <a:p>
            <a:pPr>
              <a:buFont typeface="Wingdings" pitchFamily="2" charset="2"/>
              <a:buChar char="ü"/>
            </a:pPr>
            <a:r>
              <a:rPr lang="en-US" dirty="0" smtClean="0"/>
              <a:t>Used by transport layer protocols like TCP and UDP to distinguish between different services or applications running on a device.</a:t>
            </a:r>
          </a:p>
          <a:p>
            <a:pPr>
              <a:buFont typeface="Wingdings" pitchFamily="2" charset="2"/>
              <a:buChar char="ü"/>
            </a:pPr>
            <a:r>
              <a:rPr lang="en-US" dirty="0" smtClean="0"/>
              <a:t>Example: A transport layer represents daytime client with a layer with label 52000 and a transport layer represents daytime server with a layer label 13. Reversible communication of client and server represents 52000 13 data right arrow and 52000 13 left arrow</a:t>
            </a:r>
            <a:endParaRPr lang="en-US" dirty="0"/>
          </a:p>
        </p:txBody>
      </p:sp>
    </p:spTree>
    <p:extLst>
      <p:ext uri="{BB962C8B-B14F-4D97-AF65-F5344CB8AC3E}">
        <p14:creationId xmlns:p14="http://schemas.microsoft.com/office/powerpoint/2010/main" xmlns="" val="169741421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9.3 Solution</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marL="457200" indent="-457200">
              <a:spcBef>
                <a:spcPts val="1200"/>
              </a:spcBef>
              <a:buFont typeface="+mj-lt"/>
              <a:buAutoNum type="alphaLcPeriod"/>
            </a:pPr>
            <a:r>
              <a:rPr lang="en-US" i="0" dirty="0">
                <a:solidFill>
                  <a:srgbClr val="C00000"/>
                </a:solidFill>
              </a:rPr>
              <a:t>The value sent for the checksum field is all 0s to show that the checksum is not -calculated.</a:t>
            </a:r>
          </a:p>
          <a:p>
            <a:pPr marL="457200" indent="-457200">
              <a:spcBef>
                <a:spcPts val="1200"/>
              </a:spcBef>
              <a:buFont typeface="+mj-lt"/>
              <a:buAutoNum type="alphaLcPeriod"/>
            </a:pPr>
            <a:r>
              <a:rPr lang="en-US" i="0" dirty="0">
                <a:solidFill>
                  <a:srgbClr val="C00000"/>
                </a:solidFill>
              </a:rPr>
              <a:t>When the sender complements the sum, the result is all 0s; the sender complements the result again before sending. The value sent for the checksum is all 1s. The second -complement operation is needed to avoid confusion with the case in part a. </a:t>
            </a:r>
          </a:p>
          <a:p>
            <a:pPr marL="457200" indent="-457200">
              <a:spcBef>
                <a:spcPts val="1200"/>
              </a:spcBef>
              <a:buFont typeface="+mj-lt"/>
              <a:buAutoNum type="alphaLcPeriod"/>
            </a:pPr>
            <a:r>
              <a:rPr lang="en-US" i="0" dirty="0">
                <a:solidFill>
                  <a:srgbClr val="C00000"/>
                </a:solidFill>
              </a:rPr>
              <a:t>This situation never happens because it implies that the value of every term included in the calculation of the sum is all 0s, which is impossible; some fields in the pseudo-header have nonzero values.</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80</a:t>
            </a:fld>
            <a:endParaRPr lang="en-US"/>
          </a:p>
        </p:txBody>
      </p:sp>
    </p:spTree>
    <p:extLst>
      <p:ext uri="{BB962C8B-B14F-4D97-AF65-F5344CB8AC3E}">
        <p14:creationId xmlns:p14="http://schemas.microsoft.com/office/powerpoint/2010/main" xmlns="" val="164764274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smtClean="0"/>
              <a:t>9.3.1 UDP Services</a:t>
            </a:r>
            <a:endParaRPr lang="en-US" sz="1200" dirty="0"/>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b="1" i="0" dirty="0" smtClean="0"/>
              <a:t>Lack of Congestion Control</a:t>
            </a:r>
          </a:p>
          <a:p>
            <a:r>
              <a:rPr lang="en-US" dirty="0" smtClean="0"/>
              <a:t>Since </a:t>
            </a:r>
            <a:r>
              <a:rPr lang="en-US" dirty="0"/>
              <a:t>UDP is a connectionless protocol, it does not provide congestion control. UDP assumes that the packets sent are small and sporadic and cannot create congestion in the network. This assumption may or may not be true today, when UDP is used for interactive  real-time transfer of audio and video</a:t>
            </a:r>
            <a:r>
              <a:rPr lang="en-US" dirty="0" smtClean="0"/>
              <a:t>.</a:t>
            </a:r>
          </a:p>
          <a:p>
            <a:r>
              <a:rPr lang="en-US" b="1" i="0" dirty="0" smtClean="0"/>
              <a:t>Encapsulation and </a:t>
            </a:r>
            <a:r>
              <a:rPr lang="en-US" b="1" i="0" dirty="0" err="1" smtClean="0"/>
              <a:t>Decapsulation</a:t>
            </a:r>
            <a:endParaRPr lang="en-US" b="1" i="0" dirty="0" smtClean="0"/>
          </a:p>
          <a:p>
            <a:r>
              <a:rPr lang="en-US" dirty="0" smtClean="0"/>
              <a:t>To send a message from one process to another, the UDP protocol encapsulates and </a:t>
            </a:r>
            <a:r>
              <a:rPr lang="en-US" dirty="0" err="1" smtClean="0"/>
              <a:t>decapsulates</a:t>
            </a:r>
            <a:r>
              <a:rPr lang="en-US" dirty="0" smtClean="0"/>
              <a:t> messages.</a:t>
            </a:r>
          </a:p>
          <a:p>
            <a:endParaRPr lang="en-US" dirty="0"/>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81</a:t>
            </a:fld>
            <a:endParaRPr lang="en-US"/>
          </a:p>
        </p:txBody>
      </p:sp>
    </p:spTree>
    <p:extLst>
      <p:ext uri="{BB962C8B-B14F-4D97-AF65-F5344CB8AC3E}">
        <p14:creationId xmlns:p14="http://schemas.microsoft.com/office/powerpoint/2010/main" xmlns="" val="22591039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smtClean="0"/>
              <a:t>9.3.1 UDP Services</a:t>
            </a:r>
            <a:endParaRPr lang="en-US" dirty="0"/>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a:xfrm>
            <a:off x="312755" y="1045598"/>
            <a:ext cx="8458200" cy="4974336"/>
          </a:xfrm>
        </p:spPr>
        <p:txBody>
          <a:bodyPr/>
          <a:lstStyle/>
          <a:p>
            <a:pPr marL="342900" indent="-342900">
              <a:spcBef>
                <a:spcPts val="600"/>
              </a:spcBef>
            </a:pPr>
            <a:r>
              <a:rPr lang="en-US" b="1" i="0" dirty="0" smtClean="0"/>
              <a:t>Queuing in UDP</a:t>
            </a:r>
          </a:p>
          <a:p>
            <a:pPr marL="342900" indent="-342900">
              <a:spcBef>
                <a:spcPts val="600"/>
              </a:spcBef>
              <a:buFont typeface="Arial" panose="020B0604020202020204" pitchFamily="34" charset="0"/>
              <a:buChar char="•"/>
            </a:pPr>
            <a:r>
              <a:rPr lang="en-US" dirty="0" smtClean="0"/>
              <a:t>In </a:t>
            </a:r>
            <a:r>
              <a:rPr lang="en-US" dirty="0"/>
              <a:t>UDP, queues are associated with ports.</a:t>
            </a:r>
          </a:p>
          <a:p>
            <a:pPr marL="342900" indent="-342900">
              <a:spcBef>
                <a:spcPts val="600"/>
              </a:spcBef>
              <a:buFont typeface="Arial" panose="020B0604020202020204" pitchFamily="34" charset="0"/>
              <a:buChar char="•"/>
            </a:pPr>
            <a:r>
              <a:rPr lang="en-US" dirty="0"/>
              <a:t>At the client site, when a process starts, it requests a port number from the operating system. </a:t>
            </a:r>
            <a:endParaRPr lang="en-US" dirty="0" smtClean="0"/>
          </a:p>
          <a:p>
            <a:pPr marL="342900" indent="-342900">
              <a:spcBef>
                <a:spcPts val="600"/>
              </a:spcBef>
              <a:buFont typeface="Arial" panose="020B0604020202020204" pitchFamily="34" charset="0"/>
              <a:buChar char="•"/>
            </a:pPr>
            <a:r>
              <a:rPr lang="en-US" dirty="0" smtClean="0">
                <a:solidFill>
                  <a:srgbClr val="FF0000"/>
                </a:solidFill>
              </a:rPr>
              <a:t>Some </a:t>
            </a:r>
            <a:r>
              <a:rPr lang="en-US" dirty="0">
                <a:solidFill>
                  <a:srgbClr val="FF0000"/>
                </a:solidFill>
              </a:rPr>
              <a:t>implementations create both an incoming and an outgoing queue associated with each process. </a:t>
            </a:r>
            <a:endParaRPr lang="en-US" dirty="0" smtClean="0">
              <a:solidFill>
                <a:srgbClr val="FF0000"/>
              </a:solidFill>
            </a:endParaRPr>
          </a:p>
          <a:p>
            <a:pPr marL="342900" indent="-342900">
              <a:spcBef>
                <a:spcPts val="600"/>
              </a:spcBef>
              <a:buFont typeface="Arial" panose="020B0604020202020204" pitchFamily="34" charset="0"/>
              <a:buChar char="•"/>
            </a:pPr>
            <a:r>
              <a:rPr lang="en-US" dirty="0" smtClean="0">
                <a:solidFill>
                  <a:srgbClr val="FF0000"/>
                </a:solidFill>
              </a:rPr>
              <a:t>Other </a:t>
            </a:r>
            <a:r>
              <a:rPr lang="en-US" dirty="0">
                <a:solidFill>
                  <a:srgbClr val="FF0000"/>
                </a:solidFill>
              </a:rPr>
              <a:t>implementations create only an incoming queue associated with each process. </a:t>
            </a:r>
            <a:endParaRPr lang="en-US" dirty="0" smtClean="0">
              <a:solidFill>
                <a:srgbClr val="FF0000"/>
              </a:solidFill>
            </a:endParaRPr>
          </a:p>
          <a:p>
            <a:pPr marL="342900" indent="-342900">
              <a:spcBef>
                <a:spcPts val="600"/>
              </a:spcBef>
            </a:pPr>
            <a:endParaRPr lang="en-US" dirty="0"/>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82</a:t>
            </a:fld>
            <a:endParaRPr lang="en-US"/>
          </a:p>
        </p:txBody>
      </p:sp>
    </p:spTree>
    <p:extLst>
      <p:ext uri="{BB962C8B-B14F-4D97-AF65-F5344CB8AC3E}">
        <p14:creationId xmlns:p14="http://schemas.microsoft.com/office/powerpoint/2010/main" xmlns="" val="18072487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smtClean="0"/>
              <a:t>9.3.1 UDP Services</a:t>
            </a:r>
            <a:endParaRPr lang="en-US" sz="1200" dirty="0"/>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b="1" i="0" dirty="0" smtClean="0"/>
              <a:t>Multiplexing and </a:t>
            </a:r>
            <a:r>
              <a:rPr lang="en-US" b="1" i="0" dirty="0" err="1" smtClean="0"/>
              <a:t>Demultiplexing</a:t>
            </a:r>
            <a:endParaRPr lang="en-US" b="1" i="0" dirty="0" smtClean="0"/>
          </a:p>
          <a:p>
            <a:r>
              <a:rPr lang="en-US" dirty="0" smtClean="0"/>
              <a:t>In </a:t>
            </a:r>
            <a:r>
              <a:rPr lang="en-US" dirty="0"/>
              <a:t>a host running a TCP/IP protocol suite, there is only one UDP but possibly several processes that may want to use the services of UDP. To handle this situation, UDP multiplexes and </a:t>
            </a:r>
            <a:r>
              <a:rPr lang="en-US" dirty="0" err="1"/>
              <a:t>demultiplexes</a:t>
            </a:r>
            <a:r>
              <a:rPr lang="en-US" dirty="0" smtClean="0"/>
              <a:t>.</a:t>
            </a:r>
          </a:p>
          <a:p>
            <a:r>
              <a:rPr lang="en-US" b="1" i="0" dirty="0" smtClean="0"/>
              <a:t>Comparison with other connectionless protocols</a:t>
            </a:r>
          </a:p>
          <a:p>
            <a:r>
              <a:rPr lang="en-US" dirty="0" smtClean="0"/>
              <a:t>Unlike other connectionless protocols, </a:t>
            </a:r>
            <a:r>
              <a:rPr lang="en-US" dirty="0" smtClean="0">
                <a:solidFill>
                  <a:srgbClr val="FF0000"/>
                </a:solidFill>
              </a:rPr>
              <a:t>UDP provides an optional checksum to detect corrupted packets at the receiver site</a:t>
            </a:r>
            <a:r>
              <a:rPr lang="en-US" dirty="0" smtClean="0"/>
              <a:t>. </a:t>
            </a:r>
          </a:p>
          <a:p>
            <a:r>
              <a:rPr lang="en-US" dirty="0" smtClean="0"/>
              <a:t>If the checksum is added to the packet, the receiving UDP can check the packet and discard the packet if it is corrupted. </a:t>
            </a:r>
          </a:p>
          <a:p>
            <a:r>
              <a:rPr lang="en-US" dirty="0" smtClean="0"/>
              <a:t>No feedback, however, is sent to the sender.</a:t>
            </a:r>
            <a:endParaRPr lang="en-US" dirty="0"/>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83</a:t>
            </a:fld>
            <a:endParaRPr lang="en-US"/>
          </a:p>
        </p:txBody>
      </p:sp>
    </p:spTree>
    <p:extLst>
      <p:ext uri="{BB962C8B-B14F-4D97-AF65-F5344CB8AC3E}">
        <p14:creationId xmlns:p14="http://schemas.microsoft.com/office/powerpoint/2010/main" xmlns="" val="142404544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9.3.2 UDP Applications</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dirty="0"/>
              <a:t>Although UDP meets almost none of the criteria we mentioned earlier for a reliable transport-layer protocol, UDP is preferable for some applications. The reason is that some services may have some side effects that are either unacceptable or not preferable. An application designer sometimes needs to compromise to get the optimum. For example, in our daily life, we all know that a one-day delivery of a package by a carrier is more expensive than a three-day delivery. Although high speed and low cost are both desirable features in delivery of a parcel, they are  in conflict with each other. </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84</a:t>
            </a:fld>
            <a:endParaRPr lang="en-US"/>
          </a:p>
        </p:txBody>
      </p:sp>
    </p:spTree>
    <p:extLst>
      <p:ext uri="{BB962C8B-B14F-4D97-AF65-F5344CB8AC3E}">
        <p14:creationId xmlns:p14="http://schemas.microsoft.com/office/powerpoint/2010/main" xmlns="" val="28817257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3200" dirty="0" smtClean="0"/>
              <a:t>When to Use UDP</a:t>
            </a:r>
            <a:endParaRPr lang="en-US" sz="3200" dirty="0"/>
          </a:p>
        </p:txBody>
      </p:sp>
      <p:sp>
        <p:nvSpPr>
          <p:cNvPr id="9" name="Content Placeholder 8"/>
          <p:cNvSpPr>
            <a:spLocks noGrp="1"/>
          </p:cNvSpPr>
          <p:nvPr>
            <p:ph sz="quarter" idx="11"/>
          </p:nvPr>
        </p:nvSpPr>
        <p:spPr/>
        <p:txBody>
          <a:bodyPr/>
          <a:lstStyle/>
          <a:p>
            <a:r>
              <a:rPr lang="en-US" b="1" dirty="0" smtClean="0"/>
              <a:t>Real-Time Applications:</a:t>
            </a:r>
            <a:r>
              <a:rPr lang="en-US" dirty="0" smtClean="0"/>
              <a:t> When low latency and timely delivery are critical, and some packet loss is acceptable.</a:t>
            </a:r>
          </a:p>
          <a:p>
            <a:r>
              <a:rPr lang="en-US" b="1" dirty="0" smtClean="0"/>
              <a:t>Simple Request-Response Protocols:</a:t>
            </a:r>
            <a:r>
              <a:rPr lang="en-US" dirty="0" smtClean="0"/>
              <a:t> When you need a lightweight protocol for simple queries and responses.</a:t>
            </a:r>
          </a:p>
          <a:p>
            <a:r>
              <a:rPr lang="en-US" b="1" dirty="0" smtClean="0"/>
              <a:t>Multimedia Streaming:</a:t>
            </a:r>
            <a:r>
              <a:rPr lang="en-US" dirty="0" smtClean="0"/>
              <a:t> For live audio and video where occasional packet loss doesn’t significantly impact the experience.</a:t>
            </a:r>
            <a:endParaRPr lang="en-US" dirty="0"/>
          </a:p>
        </p:txBody>
      </p:sp>
      <p:sp>
        <p:nvSpPr>
          <p:cNvPr id="10" name="Text Placeholder 9"/>
          <p:cNvSpPr>
            <a:spLocks noGrp="1"/>
          </p:cNvSpPr>
          <p:nvPr>
            <p:ph type="body" sz="quarter" idx="39"/>
          </p:nvPr>
        </p:nvSpPr>
        <p:spPr/>
        <p:txBody>
          <a:bodyPr/>
          <a:lstStyle/>
          <a:p>
            <a:endParaRPr lang="en-US"/>
          </a:p>
        </p:txBody>
      </p:sp>
      <p:sp>
        <p:nvSpPr>
          <p:cNvPr id="11" name="Text Placeholder 10"/>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85</a:t>
            </a:fld>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Typical </a:t>
            </a:r>
            <a:r>
              <a:rPr lang="en-US" dirty="0" smtClean="0"/>
              <a:t>Applications of UDP</a:t>
            </a:r>
            <a:endParaRPr lang="en-US" dirty="0"/>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pPr marL="347472" indent="-347472">
              <a:buFont typeface="Arial" panose="020B0604020202020204" pitchFamily="34" charset="0"/>
              <a:buChar char="•"/>
            </a:pPr>
            <a:r>
              <a:rPr lang="en-US" dirty="0"/>
              <a:t>UDP is suitable for a process that requires simple request-response communication with little concern for flow and error control. </a:t>
            </a:r>
          </a:p>
          <a:p>
            <a:pPr marL="347472" indent="-347472">
              <a:buFont typeface="Arial" panose="020B0604020202020204" pitchFamily="34" charset="0"/>
              <a:buChar char="•"/>
            </a:pPr>
            <a:r>
              <a:rPr lang="en-US" dirty="0"/>
              <a:t>UDP is suitable for a process with internal flow- and error-control mechanisms. </a:t>
            </a:r>
          </a:p>
          <a:p>
            <a:pPr marL="347472" indent="-347472">
              <a:buFont typeface="Arial" panose="020B0604020202020204" pitchFamily="34" charset="0"/>
              <a:buChar char="•"/>
            </a:pPr>
            <a:r>
              <a:rPr lang="en-US" dirty="0"/>
              <a:t>UDP is a suitable transport protocol for multicasting. </a:t>
            </a:r>
          </a:p>
          <a:p>
            <a:pPr marL="347472" indent="-347472">
              <a:buFont typeface="Arial" panose="020B0604020202020204" pitchFamily="34" charset="0"/>
              <a:buChar char="•"/>
            </a:pPr>
            <a:r>
              <a:rPr lang="en-US" dirty="0"/>
              <a:t>UDP is used for management processes such as SNMP.</a:t>
            </a:r>
          </a:p>
          <a:p>
            <a:pPr marL="347472" indent="-347472">
              <a:buFont typeface="Arial" panose="020B0604020202020204" pitchFamily="34" charset="0"/>
              <a:buChar char="•"/>
            </a:pPr>
            <a:r>
              <a:rPr lang="en-US" dirty="0"/>
              <a:t>UDP is used for some route updating protocols such as Routing Information Protocol (RIP). </a:t>
            </a:r>
          </a:p>
          <a:p>
            <a:pPr marL="347472" indent="-347472">
              <a:buFont typeface="Arial" panose="020B0604020202020204" pitchFamily="34" charset="0"/>
              <a:buChar char="•"/>
            </a:pPr>
            <a:r>
              <a:rPr lang="en-US" dirty="0"/>
              <a:t>UDP is normally used for interactive real-time applications that cannot tolerate uneven delay between sections of a received message.</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86</a:t>
            </a:fld>
            <a:endParaRPr lang="en-US"/>
          </a:p>
        </p:txBody>
      </p:sp>
    </p:spTree>
    <p:extLst>
      <p:ext uri="{BB962C8B-B14F-4D97-AF65-F5344CB8AC3E}">
        <p14:creationId xmlns:p14="http://schemas.microsoft.com/office/powerpoint/2010/main" xmlns="" val="33615066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3200" i="0" dirty="0" smtClean="0"/>
              <a:t>Key Features of UDP</a:t>
            </a:r>
            <a:endParaRPr lang="en-US" sz="3200" i="0" dirty="0"/>
          </a:p>
        </p:txBody>
      </p:sp>
      <p:sp>
        <p:nvSpPr>
          <p:cNvPr id="9" name="Content Placeholder 8"/>
          <p:cNvSpPr>
            <a:spLocks noGrp="1"/>
          </p:cNvSpPr>
          <p:nvPr>
            <p:ph sz="quarter" idx="11"/>
          </p:nvPr>
        </p:nvSpPr>
        <p:spPr>
          <a:xfrm>
            <a:off x="373045" y="1085791"/>
            <a:ext cx="8458200" cy="4974336"/>
          </a:xfrm>
        </p:spPr>
        <p:txBody>
          <a:bodyPr/>
          <a:lstStyle/>
          <a:p>
            <a:r>
              <a:rPr lang="en-US" sz="2000" b="1" dirty="0" smtClean="0"/>
              <a:t>Connectionless</a:t>
            </a:r>
            <a:r>
              <a:rPr lang="en-US" sz="2000" dirty="0" smtClean="0"/>
              <a:t>.</a:t>
            </a:r>
            <a:endParaRPr lang="en-US" sz="2000" dirty="0" smtClean="0"/>
          </a:p>
          <a:p>
            <a:r>
              <a:rPr lang="en-US" sz="2000" b="1" dirty="0" smtClean="0"/>
              <a:t>Unreliable </a:t>
            </a:r>
            <a:r>
              <a:rPr lang="en-US" sz="2000" b="1" dirty="0" smtClean="0"/>
              <a:t>Delivery</a:t>
            </a:r>
            <a:endParaRPr lang="en-US" sz="2000" dirty="0" smtClean="0"/>
          </a:p>
          <a:p>
            <a:r>
              <a:rPr lang="en-US" sz="2000" b="1" dirty="0" smtClean="0"/>
              <a:t>No Congestion </a:t>
            </a:r>
            <a:r>
              <a:rPr lang="en-US" sz="2000" b="1" dirty="0" smtClean="0"/>
              <a:t>Control</a:t>
            </a:r>
            <a:endParaRPr lang="en-US" sz="2000" dirty="0" smtClean="0"/>
          </a:p>
          <a:p>
            <a:r>
              <a:rPr lang="en-US" sz="2000" b="1" dirty="0" smtClean="0"/>
              <a:t>Low </a:t>
            </a:r>
            <a:r>
              <a:rPr lang="en-US" sz="2000" b="1" dirty="0" smtClean="0"/>
              <a:t>Overhead</a:t>
            </a:r>
            <a:endParaRPr lang="en-US" sz="2000" dirty="0" smtClean="0"/>
          </a:p>
          <a:p>
            <a:r>
              <a:rPr lang="en-US" sz="2000" b="1" dirty="0" smtClean="0"/>
              <a:t>Simpler </a:t>
            </a:r>
            <a:r>
              <a:rPr lang="en-US" sz="2000" b="1" dirty="0" smtClean="0"/>
              <a:t>Protocol</a:t>
            </a:r>
            <a:endParaRPr lang="en-US" sz="2000" dirty="0" smtClean="0"/>
          </a:p>
          <a:p>
            <a:endParaRPr lang="en-US" sz="2000" dirty="0"/>
          </a:p>
        </p:txBody>
      </p:sp>
      <p:sp>
        <p:nvSpPr>
          <p:cNvPr id="10" name="Text Placeholder 9"/>
          <p:cNvSpPr>
            <a:spLocks noGrp="1"/>
          </p:cNvSpPr>
          <p:nvPr>
            <p:ph type="body" sz="quarter" idx="39"/>
          </p:nvPr>
        </p:nvSpPr>
        <p:spPr/>
        <p:txBody>
          <a:bodyPr/>
          <a:lstStyle/>
          <a:p>
            <a:endParaRPr lang="en-US"/>
          </a:p>
        </p:txBody>
      </p:sp>
      <p:sp>
        <p:nvSpPr>
          <p:cNvPr id="11" name="Text Placeholder 10"/>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87</a:t>
            </a:fld>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2800" i="0" dirty="0" smtClean="0"/>
              <a:t>Common UDP Use Cases</a:t>
            </a:r>
            <a:endParaRPr lang="en-US" sz="2800" i="0" dirty="0"/>
          </a:p>
        </p:txBody>
      </p:sp>
      <p:sp>
        <p:nvSpPr>
          <p:cNvPr id="9" name="Content Placeholder 8"/>
          <p:cNvSpPr>
            <a:spLocks noGrp="1"/>
          </p:cNvSpPr>
          <p:nvPr>
            <p:ph sz="quarter" idx="11"/>
          </p:nvPr>
        </p:nvSpPr>
        <p:spPr>
          <a:xfrm>
            <a:off x="342900" y="1085791"/>
            <a:ext cx="8458200" cy="4974336"/>
          </a:xfrm>
        </p:spPr>
        <p:txBody>
          <a:bodyPr/>
          <a:lstStyle/>
          <a:p>
            <a:r>
              <a:rPr lang="en-US" sz="2000" b="1" dirty="0" smtClean="0"/>
              <a:t>DNS (Domain Name System):</a:t>
            </a:r>
            <a:r>
              <a:rPr lang="en-US" sz="2000" dirty="0" smtClean="0"/>
              <a:t> DNS queries and responses use UDP because the queries are typically short and require quick responses.</a:t>
            </a:r>
          </a:p>
          <a:p>
            <a:r>
              <a:rPr lang="en-US" sz="2000" b="1" dirty="0" smtClean="0"/>
              <a:t>VoIP (Voice over IP):</a:t>
            </a:r>
            <a:r>
              <a:rPr lang="en-US" sz="2000" dirty="0" smtClean="0"/>
              <a:t> Services like Skype or Zoom use UDP for voice communication because it minimizes latency and provides real-time interaction.</a:t>
            </a:r>
          </a:p>
          <a:p>
            <a:r>
              <a:rPr lang="en-US" sz="2000" b="1" dirty="0" smtClean="0"/>
              <a:t>Streaming Media:</a:t>
            </a:r>
            <a:r>
              <a:rPr lang="en-US" sz="2000" dirty="0" smtClean="0"/>
              <a:t> Video and audio streaming services often use UDP to avoid delays and provide smooth playback, even if some packets are lost.</a:t>
            </a:r>
          </a:p>
          <a:p>
            <a:r>
              <a:rPr lang="en-US" sz="2000" b="1" dirty="0" smtClean="0"/>
              <a:t>Online Gaming:</a:t>
            </a:r>
            <a:r>
              <a:rPr lang="en-US" sz="2000" dirty="0" smtClean="0"/>
              <a:t> Many multiplayer online games use UDP to reduce lag and latency, prioritizing real-time performance over reliability.</a:t>
            </a:r>
          </a:p>
          <a:p>
            <a:r>
              <a:rPr lang="en-US" sz="2000" b="1" dirty="0" smtClean="0"/>
              <a:t>TFTP (Trivial File Transfer Protocol):</a:t>
            </a:r>
            <a:r>
              <a:rPr lang="en-US" sz="2000" dirty="0" smtClean="0"/>
              <a:t> A simpler file transfer protocol that uses UDP, typically for transferring small files or bootstrapping devices.</a:t>
            </a:r>
          </a:p>
          <a:p>
            <a:r>
              <a:rPr lang="en-US" sz="2000" b="1" dirty="0" smtClean="0"/>
              <a:t>NTP (Network Time Protocol):</a:t>
            </a:r>
            <a:r>
              <a:rPr lang="en-US" sz="2000" dirty="0" smtClean="0"/>
              <a:t> NTP uses UDP to synchronize clocks between computers on a network.</a:t>
            </a:r>
          </a:p>
          <a:p>
            <a:endParaRPr lang="en-US" sz="2000" dirty="0"/>
          </a:p>
        </p:txBody>
      </p:sp>
      <p:sp>
        <p:nvSpPr>
          <p:cNvPr id="10" name="Text Placeholder 9"/>
          <p:cNvSpPr>
            <a:spLocks noGrp="1"/>
          </p:cNvSpPr>
          <p:nvPr>
            <p:ph type="body" sz="quarter" idx="39"/>
          </p:nvPr>
        </p:nvSpPr>
        <p:spPr/>
        <p:txBody>
          <a:bodyPr/>
          <a:lstStyle/>
          <a:p>
            <a:endParaRPr lang="en-US"/>
          </a:p>
        </p:txBody>
      </p:sp>
      <p:sp>
        <p:nvSpPr>
          <p:cNvPr id="11" name="Text Placeholder 10"/>
          <p:cNvSpPr>
            <a:spLocks noGrp="1"/>
          </p:cNvSpPr>
          <p:nvPr>
            <p:ph type="body" sz="quarter" idx="40"/>
          </p:nvPr>
        </p:nvSpPr>
        <p:spPr/>
        <p:txBody>
          <a:bodyPr/>
          <a:lstStyle/>
          <a:p>
            <a:endParaRPr lang="en-US"/>
          </a:p>
        </p:txBody>
      </p:sp>
      <p:sp>
        <p:nvSpPr>
          <p:cNvPr id="7" name="Slide Number Placeholder 6"/>
          <p:cNvSpPr>
            <a:spLocks noGrp="1"/>
          </p:cNvSpPr>
          <p:nvPr>
            <p:ph type="sldNum" sz="quarter" idx="10"/>
          </p:nvPr>
        </p:nvSpPr>
        <p:spPr/>
        <p:txBody>
          <a:bodyPr/>
          <a:lstStyle/>
          <a:p>
            <a:fld id="{68151E55-6873-49E2-B8D5-2F265E6F1973}" type="slidenum">
              <a:rPr lang="en-US" smtClean="0"/>
              <a:pPr/>
              <a:t>88</a:t>
            </a:fld>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9.4</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i="0" dirty="0">
                <a:solidFill>
                  <a:srgbClr val="000000"/>
                </a:solidFill>
                <a:latin typeface="+mj-lt"/>
              </a:rPr>
              <a:t>A client-server application such as DNS uses the services of UDP because a client needs to send a short request to a server and to receive a quick response from it. </a:t>
            </a:r>
            <a:endParaRPr lang="en-US" i="0" dirty="0" smtClean="0">
              <a:solidFill>
                <a:srgbClr val="000000"/>
              </a:solidFill>
              <a:latin typeface="+mj-lt"/>
            </a:endParaRPr>
          </a:p>
          <a:p>
            <a:r>
              <a:rPr lang="en-US" i="0" dirty="0" smtClean="0">
                <a:solidFill>
                  <a:srgbClr val="000000"/>
                </a:solidFill>
                <a:latin typeface="+mj-lt"/>
              </a:rPr>
              <a:t>The </a:t>
            </a:r>
            <a:r>
              <a:rPr lang="en-US" i="0" dirty="0">
                <a:solidFill>
                  <a:srgbClr val="000000"/>
                </a:solidFill>
                <a:latin typeface="+mj-lt"/>
              </a:rPr>
              <a:t>request and response can each fit in one user datagram. Since only one message is exchanged in each direction, the connectionless feature is not an issue; the client or server does not worry that messages are delivered out of order.</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89</a:t>
            </a:fld>
            <a:endParaRPr lang="en-US"/>
          </a:p>
        </p:txBody>
      </p:sp>
    </p:spTree>
    <p:extLst>
      <p:ext uri="{BB962C8B-B14F-4D97-AF65-F5344CB8AC3E}">
        <p14:creationId xmlns:p14="http://schemas.microsoft.com/office/powerpoint/2010/main" xmlns="" val="3331499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altLang="en-US" dirty="0">
                <a:solidFill>
                  <a:schemeClr val="tx1"/>
                </a:solidFill>
              </a:rPr>
              <a:t>Figure 9.4 IP addresses versus port numbers</a:t>
            </a:r>
          </a:p>
        </p:txBody>
      </p:sp>
      <p:pic>
        <p:nvPicPr>
          <p:cNvPr id="10" name="Picture 2" descr="An illustration of server, port number and address.">
            <a:extLst>
              <a:ext uri="{FF2B5EF4-FFF2-40B4-BE49-F238E27FC236}">
                <a16:creationId xmlns:a16="http://schemas.microsoft.com/office/drawing/2014/main" xmlns="" id="{7AB218FB-FF54-492C-9EE9-9455E6C97864}"/>
              </a:ext>
            </a:extLst>
          </p:cNvPr>
          <p:cNvPicPr>
            <a:picLocks noChangeAspect="1" noChangeArrowheads="1"/>
          </p:cNvPicPr>
          <p:nvPr/>
        </p:nvPicPr>
        <p:blipFill>
          <a:blip r:embed="rId2"/>
          <a:stretch>
            <a:fillRect/>
          </a:stretch>
        </p:blipFill>
        <p:spPr bwMode="auto">
          <a:xfrm>
            <a:off x="1425078" y="1219053"/>
            <a:ext cx="6293843" cy="48463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 Placeholder 3">
            <a:extLst>
              <a:ext uri="{FF2B5EF4-FFF2-40B4-BE49-F238E27FC236}">
                <a16:creationId xmlns:a16="http://schemas.microsoft.com/office/drawing/2014/main" xmlns="" id="{6DB666F1-80E9-4BAA-9EED-1FB58918E7BF}"/>
              </a:ext>
            </a:extLst>
          </p:cNvPr>
          <p:cNvSpPr>
            <a:spLocks noGrp="1"/>
          </p:cNvSpPr>
          <p:nvPr>
            <p:ph type="body" sz="quarter" idx="40"/>
          </p:nvPr>
        </p:nvSpPr>
        <p:spPr/>
        <p:txBody>
          <a:bodyPr/>
          <a:lstStyle/>
          <a:p>
            <a:r>
              <a:rPr lang="en-US" noProof="0" dirty="0">
                <a:hlinkClick r:id="" action="ppaction://noaction"/>
              </a:rPr>
              <a:t>Access the text alternative for slide images.</a:t>
            </a:r>
          </a:p>
        </p:txBody>
      </p:sp>
      <p:sp>
        <p:nvSpPr>
          <p:cNvPr id="6" name="Slide Number Placeholder 4">
            <a:extLst>
              <a:ext uri="{FF2B5EF4-FFF2-40B4-BE49-F238E27FC236}">
                <a16:creationId xmlns:a16="http://schemas.microsoft.com/office/drawing/2014/main" xmlns="" id="{93FB4F65-2955-4EDB-B5C4-52570701A434}"/>
              </a:ext>
            </a:extLst>
          </p:cNvPr>
          <p:cNvSpPr>
            <a:spLocks noGrp="1"/>
          </p:cNvSpPr>
          <p:nvPr>
            <p:ph type="sldNum" sz="quarter" idx="10"/>
          </p:nvPr>
        </p:nvSpPr>
        <p:spPr/>
        <p:txBody>
          <a:bodyPr/>
          <a:lstStyle/>
          <a:p>
            <a:fld id="{68151E55-6873-49E2-B8D5-2F265E6F1973}" type="slidenum">
              <a:rPr lang="en-US" smtClean="0"/>
              <a:pPr/>
              <a:t>9</a:t>
            </a:fld>
            <a:endParaRPr lang="en-US"/>
          </a:p>
        </p:txBody>
      </p:sp>
    </p:spTree>
    <p:extLst>
      <p:ext uri="{BB962C8B-B14F-4D97-AF65-F5344CB8AC3E}">
        <p14:creationId xmlns:p14="http://schemas.microsoft.com/office/powerpoint/2010/main" xmlns="" val="368226721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9.5</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i="0" dirty="0"/>
              <a:t>A client-server application such as SMTP, which is used in electronic mail, cannot use the services of UDP because a user can send a long e-mail message, which may include multimedia (images, audio, or video). If the application uses UDP and the message does not fit in one single user datagram, the message must be split by the application into different user datagrams. Here the connectionless service may create problems. The user datagrams may arrive and be delivered to the receiver application out of order. The receiver application may not be able to reorder the pieces. This means the connectionless service has a disadvantage for an application program that sends long messages. </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90</a:t>
            </a:fld>
            <a:endParaRPr lang="en-US"/>
          </a:p>
        </p:txBody>
      </p:sp>
    </p:spTree>
    <p:extLst>
      <p:ext uri="{BB962C8B-B14F-4D97-AF65-F5344CB8AC3E}">
        <p14:creationId xmlns:p14="http://schemas.microsoft.com/office/powerpoint/2010/main" xmlns="" val="354526310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9.6</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i="0" dirty="0"/>
              <a:t>Assume we are downloading a very large text file from the Internet. We definitely need to use a transport layer that provides reliable service. We don’t want part of the file to be missing or corrupted when we open the file. The delay created between the deliveries of the parts is not an overriding concern for us; we wait until the whole file is composed before looking at it. In this case, UDP is not a suitable transport layer.</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91</a:t>
            </a:fld>
            <a:endParaRPr lang="en-US"/>
          </a:p>
        </p:txBody>
      </p:sp>
    </p:spTree>
    <p:extLst>
      <p:ext uri="{BB962C8B-B14F-4D97-AF65-F5344CB8AC3E}">
        <p14:creationId xmlns:p14="http://schemas.microsoft.com/office/powerpoint/2010/main" xmlns="" val="319521267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9EADB8BE-C7B3-45FE-A0E7-4820C0ED3499}"/>
              </a:ext>
            </a:extLst>
          </p:cNvPr>
          <p:cNvSpPr>
            <a:spLocks noGrp="1"/>
          </p:cNvSpPr>
          <p:nvPr>
            <p:ph type="title"/>
          </p:nvPr>
        </p:nvSpPr>
        <p:spPr/>
        <p:txBody>
          <a:bodyPr/>
          <a:lstStyle/>
          <a:p>
            <a:r>
              <a:rPr lang="en-US" dirty="0"/>
              <a:t>Example 9.7</a:t>
            </a:r>
          </a:p>
        </p:txBody>
      </p:sp>
      <p:sp>
        <p:nvSpPr>
          <p:cNvPr id="8" name="Content Placeholder 2">
            <a:extLst>
              <a:ext uri="{FF2B5EF4-FFF2-40B4-BE49-F238E27FC236}">
                <a16:creationId xmlns:a16="http://schemas.microsoft.com/office/drawing/2014/main" xmlns="" id="{7FAEA6A5-BBAD-4D40-8C38-B02CFBC8F971}"/>
              </a:ext>
            </a:extLst>
          </p:cNvPr>
          <p:cNvSpPr>
            <a:spLocks noGrp="1"/>
          </p:cNvSpPr>
          <p:nvPr>
            <p:ph sz="quarter" idx="11"/>
          </p:nvPr>
        </p:nvSpPr>
        <p:spPr/>
        <p:txBody>
          <a:bodyPr/>
          <a:lstStyle/>
          <a:p>
            <a:r>
              <a:rPr lang="en-US" i="0" dirty="0"/>
              <a:t>Assume we are using a real-time interactive application, such as Skype. Audio and video are divided into frames and sent one after another. If the transport layer is supposed to resend a corrupted or lost frame, the synchronizing of the whole transmission may be lost. The viewer suddenly sees a blank screen and needs to wait until the second transmission arrives. This is not tolerable. However, if each small part of the screen is sent using one single user datagram, the receiving UDP can easily ignore the corrupted or lost packet and deliver the rest to the application program. That part of the screen is blank for a very short period of time, which most viewers do not even notice.</a:t>
            </a:r>
          </a:p>
        </p:txBody>
      </p:sp>
      <p:sp>
        <p:nvSpPr>
          <p:cNvPr id="2" name="Slide Number Placeholder 3">
            <a:extLst>
              <a:ext uri="{FF2B5EF4-FFF2-40B4-BE49-F238E27FC236}">
                <a16:creationId xmlns:a16="http://schemas.microsoft.com/office/drawing/2014/main" xmlns="" id="{DD920552-103F-4AB5-B4D0-E94DBA7BF4BC}"/>
              </a:ext>
            </a:extLst>
          </p:cNvPr>
          <p:cNvSpPr>
            <a:spLocks noGrp="1"/>
          </p:cNvSpPr>
          <p:nvPr>
            <p:ph type="sldNum" sz="quarter" idx="10"/>
          </p:nvPr>
        </p:nvSpPr>
        <p:spPr/>
        <p:txBody>
          <a:bodyPr/>
          <a:lstStyle/>
          <a:p>
            <a:fld id="{68151E55-6873-49E2-B8D5-2F265E6F1973}" type="slidenum">
              <a:rPr lang="en-US" smtClean="0"/>
              <a:pPr/>
              <a:t>92</a:t>
            </a:fld>
            <a:endParaRPr lang="en-US"/>
          </a:p>
        </p:txBody>
      </p:sp>
    </p:spTree>
    <p:extLst>
      <p:ext uri="{BB962C8B-B14F-4D97-AF65-F5344CB8AC3E}">
        <p14:creationId xmlns:p14="http://schemas.microsoft.com/office/powerpoint/2010/main" xmlns="" val="360624910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defRPr/>
            </a:pPr>
            <a:endParaRPr lang="en-US" i="0" dirty="0">
              <a:effectLst>
                <a:outerShdw blurRad="38100" dist="38100" dir="2700000" algn="tl">
                  <a:srgbClr val="FFFFFF"/>
                </a:outerShdw>
              </a:effectLst>
              <a:latin typeface="Times New Roman" panose="02020603050405020304" pitchFamily="18" charset="0"/>
            </a:endParaRPr>
          </a:p>
        </p:txBody>
      </p:sp>
      <p:sp>
        <p:nvSpPr>
          <p:cNvPr id="911363" name="Text Box 3"/>
          <p:cNvSpPr txBox="1">
            <a:spLocks noChangeArrowheads="1"/>
          </p:cNvSpPr>
          <p:nvPr/>
        </p:nvSpPr>
        <p:spPr bwMode="auto">
          <a:xfrm>
            <a:off x="228600" y="406400"/>
            <a:ext cx="8801100" cy="1077913"/>
          </a:xfrm>
          <a:prstGeom prst="rect">
            <a:avLst/>
          </a:prstGeom>
          <a:noFill/>
          <a:ln w="9525">
            <a:noFill/>
            <a:miter lim="800000"/>
          </a:ln>
          <a:effectLst/>
        </p:spPr>
        <p:txBody>
          <a:bodyPr wrap="none">
            <a:spAutoFit/>
          </a:bodyPr>
          <a:lstStyle/>
          <a:p>
            <a:pPr marL="0" lvl="2" eaLnBrk="0" hangingPunct="0">
              <a:defRPr/>
            </a:pPr>
            <a:r>
              <a:rPr lang="en-US" i="0" dirty="0">
                <a:effectLst>
                  <a:outerShdw blurRad="38100" dist="38100" dir="2700000" algn="tl">
                    <a:srgbClr val="C0C0C0"/>
                  </a:outerShdw>
                </a:effectLst>
                <a:latin typeface="Times" pitchFamily="18" charset="0"/>
              </a:rPr>
              <a:t>3-4   TRANSMISSION CONTROL PROTOCOL</a:t>
            </a:r>
          </a:p>
          <a:p>
            <a:pPr marL="0" lvl="2" eaLnBrk="0" hangingPunct="0">
              <a:defRPr/>
            </a:pPr>
            <a:endParaRPr lang="en-US" i="0" dirty="0">
              <a:effectLst>
                <a:outerShdw blurRad="38100" dist="38100" dir="2700000" algn="tl">
                  <a:srgbClr val="C0C0C0"/>
                </a:outerShdw>
              </a:effectLst>
              <a:latin typeface="Times" pitchFamily="18" charset="0"/>
            </a:endParaRPr>
          </a:p>
        </p:txBody>
      </p:sp>
      <p:sp>
        <p:nvSpPr>
          <p:cNvPr id="171011" name="Text Box 4"/>
          <p:cNvSpPr txBox="1">
            <a:spLocks noChangeArrowheads="1"/>
          </p:cNvSpPr>
          <p:nvPr/>
        </p:nvSpPr>
        <p:spPr bwMode="auto">
          <a:xfrm>
            <a:off x="8229600" y="6400800"/>
            <a:ext cx="184150" cy="366713"/>
          </a:xfrm>
          <a:prstGeom prst="rect">
            <a:avLst/>
          </a:prstGeom>
          <a:noFill/>
          <a:ln w="9525">
            <a:noFill/>
            <a:miter lim="800000"/>
            <a:headEnd/>
            <a:tailEnd/>
          </a:ln>
        </p:spPr>
        <p:txBody>
          <a:bodyPr wrap="none">
            <a:spAutoFit/>
          </a:bodyPr>
          <a:lstStyle/>
          <a:p>
            <a:pPr eaLnBrk="0" hangingPunct="0"/>
            <a:endParaRPr lang="en-US" altLang="zh-CN" sz="1800" i="0">
              <a:latin typeface="Times New Roman" pitchFamily="18" charset="0"/>
              <a:ea typeface="SimSun" pitchFamily="2" charset="-122"/>
            </a:endParaRPr>
          </a:p>
        </p:txBody>
      </p:sp>
      <p:sp>
        <p:nvSpPr>
          <p:cNvPr id="171012" name="Rectangle 8"/>
          <p:cNvSpPr>
            <a:spLocks noChangeArrowheads="1"/>
          </p:cNvSpPr>
          <p:nvPr/>
        </p:nvSpPr>
        <p:spPr bwMode="auto">
          <a:xfrm>
            <a:off x="381000" y="1658938"/>
            <a:ext cx="8077200" cy="4032250"/>
          </a:xfrm>
          <a:prstGeom prst="rect">
            <a:avLst/>
          </a:prstGeom>
          <a:noFill/>
          <a:ln w="9525">
            <a:noFill/>
            <a:miter lim="800000"/>
            <a:headEnd/>
            <a:tailEnd/>
          </a:ln>
        </p:spPr>
        <p:txBody>
          <a:bodyPr>
            <a:spAutoFit/>
          </a:bodyPr>
          <a:lstStyle/>
          <a:p>
            <a:pPr algn="just" eaLnBrk="0" hangingPunct="0"/>
            <a:r>
              <a:rPr lang="en-US" altLang="zh-CN">
                <a:latin typeface="Times-Roman"/>
                <a:ea typeface="SimSun" pitchFamily="2" charset="-122"/>
              </a:rPr>
              <a:t>Transmission Control Protocol (TCP) is a connection-oriented, reliable protocol. TCP explicitly defines connection establishment, data transfer, and connection teardown phases to provide a connection-oriented service. TCP uses a combination of GBN and SR protocols to provide reliability. </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7"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58"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59"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60"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61"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62"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63"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73064" name="Text Box 9"/>
          <p:cNvSpPr txBox="1">
            <a:spLocks noChangeArrowheads="1"/>
          </p:cNvSpPr>
          <p:nvPr/>
        </p:nvSpPr>
        <p:spPr bwMode="auto">
          <a:xfrm>
            <a:off x="1143000" y="0"/>
            <a:ext cx="3989388"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3.4.1  TCP  Services</a:t>
            </a:r>
          </a:p>
        </p:txBody>
      </p:sp>
      <p:sp>
        <p:nvSpPr>
          <p:cNvPr id="6155" name="Rectangle 10"/>
          <p:cNvSpPr>
            <a:spLocks noChangeArrowheads="1"/>
          </p:cNvSpPr>
          <p:nvPr/>
        </p:nvSpPr>
        <p:spPr bwMode="auto">
          <a:xfrm>
            <a:off x="381000" y="1293813"/>
            <a:ext cx="7924800" cy="1384300"/>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A Before discussing TCP in detail, let us explain the services offered by TCP to the processes at the application layer.</a:t>
            </a:r>
          </a:p>
        </p:txBody>
      </p:sp>
      <p:sp>
        <p:nvSpPr>
          <p:cNvPr id="12" name="Rectangle 11"/>
          <p:cNvSpPr/>
          <p:nvPr/>
        </p:nvSpPr>
        <p:spPr>
          <a:xfrm>
            <a:off x="228600" y="29972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Process-to-Process Communication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228600" y="37592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Stream Delivery Service</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4" name="Rectangle 13"/>
          <p:cNvSpPr/>
          <p:nvPr/>
        </p:nvSpPr>
        <p:spPr>
          <a:xfrm>
            <a:off x="838200" y="4429125"/>
            <a:ext cx="8229600" cy="954088"/>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Sending and Receiving Buffers</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Segments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wipe(left)">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5"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06"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07"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08"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09"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10"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11"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eaLnBrk="0" hangingPunct="0"/>
            <a:endParaRPr lang="en-US" altLang="zh-CN" sz="2400" b="0" i="0">
              <a:latin typeface="Tahoma" pitchFamily="34" charset="0"/>
              <a:ea typeface="SimSun" pitchFamily="2" charset="-122"/>
            </a:endParaRPr>
          </a:p>
        </p:txBody>
      </p:sp>
      <p:sp>
        <p:nvSpPr>
          <p:cNvPr id="175112" name="Text Box 9"/>
          <p:cNvSpPr txBox="1">
            <a:spLocks noChangeArrowheads="1"/>
          </p:cNvSpPr>
          <p:nvPr/>
        </p:nvSpPr>
        <p:spPr bwMode="auto">
          <a:xfrm>
            <a:off x="1143000" y="0"/>
            <a:ext cx="3544888" cy="646113"/>
          </a:xfrm>
          <a:prstGeom prst="rect">
            <a:avLst/>
          </a:prstGeom>
          <a:noFill/>
          <a:ln w="9525">
            <a:noFill/>
            <a:miter lim="800000"/>
            <a:headEnd/>
            <a:tailEnd/>
          </a:ln>
        </p:spPr>
        <p:txBody>
          <a:bodyPr wrap="none">
            <a:spAutoFit/>
          </a:bodyPr>
          <a:lstStyle/>
          <a:p>
            <a:pPr eaLnBrk="0" hangingPunct="0"/>
            <a:r>
              <a:rPr lang="en-US" altLang="zh-CN" sz="3600">
                <a:solidFill>
                  <a:srgbClr val="FF0000"/>
                </a:solidFill>
                <a:latin typeface="Times New Roman" pitchFamily="18" charset="0"/>
                <a:ea typeface="SimSun" pitchFamily="2" charset="-122"/>
              </a:rPr>
              <a:t>3.4.1  (continued)</a:t>
            </a:r>
            <a:endParaRPr lang="en-US" altLang="zh-CN" sz="3600">
              <a:solidFill>
                <a:srgbClr val="FF0000"/>
              </a:solidFill>
              <a:latin typeface="Times New Roman" pitchFamily="18" charset="0"/>
              <a:ea typeface="SimSun" pitchFamily="2" charset="-122"/>
              <a:cs typeface="Arial" pitchFamily="34" charset="0"/>
            </a:endParaRPr>
          </a:p>
        </p:txBody>
      </p:sp>
      <p:sp>
        <p:nvSpPr>
          <p:cNvPr id="15" name="Rectangle 14"/>
          <p:cNvSpPr/>
          <p:nvPr/>
        </p:nvSpPr>
        <p:spPr>
          <a:xfrm>
            <a:off x="228600" y="1193800"/>
            <a:ext cx="8686800" cy="585788"/>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Full-Duplex Communication</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8" name="Rectangle 17"/>
          <p:cNvSpPr/>
          <p:nvPr/>
        </p:nvSpPr>
        <p:spPr>
          <a:xfrm>
            <a:off x="228600" y="2100263"/>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Multiplexing and Demultiplexing</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9" name="Rectangle 18"/>
          <p:cNvSpPr/>
          <p:nvPr/>
        </p:nvSpPr>
        <p:spPr>
          <a:xfrm>
            <a:off x="228600" y="3005138"/>
            <a:ext cx="8686800" cy="585787"/>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Connection-Oriented Service</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20" name="Rectangle 19"/>
          <p:cNvSpPr/>
          <p:nvPr/>
        </p:nvSpPr>
        <p:spPr>
          <a:xfrm>
            <a:off x="228600" y="39116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Reliable Service</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wipe(left)">
                                      <p:cBhvr>
                                        <p:cTn id="7" dur="500"/>
                                        <p:tgtEl>
                                          <p:spTgt spid="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wipe(left)">
                                      <p:cBhvr>
                                        <p:cTn id="12" dur="500"/>
                                        <p:tgtEl>
                                          <p:spTgt spid="1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9">
                                            <p:txEl>
                                              <p:pRg st="0" end="0"/>
                                            </p:txEl>
                                          </p:spTgt>
                                        </p:tgtEl>
                                        <p:attrNameLst>
                                          <p:attrName>style.visibility</p:attrName>
                                        </p:attrNameLst>
                                      </p:cBhvr>
                                      <p:to>
                                        <p:strVal val="visible"/>
                                      </p:to>
                                    </p:set>
                                    <p:animEffect transition="in" filter="wipe(left)">
                                      <p:cBhvr>
                                        <p:cTn id="17" dur="500"/>
                                        <p:tgtEl>
                                          <p:spTgt spid="1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0">
                                            <p:txEl>
                                              <p:pRg st="0" end="0"/>
                                            </p:txEl>
                                          </p:spTgt>
                                        </p:tgtEl>
                                        <p:attrNameLst>
                                          <p:attrName>style.visibility</p:attrName>
                                        </p:attrNameLst>
                                      </p:cBhvr>
                                      <p:to>
                                        <p:strVal val="visible"/>
                                      </p:to>
                                    </p:set>
                                    <p:animEffect transition="in" filter="wipe(left)">
                                      <p:cBhvr>
                                        <p:cTn id="22"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3"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3.41: </a:t>
            </a:r>
            <a:r>
              <a:rPr lang="en-US" altLang="zh-CN" sz="2000">
                <a:latin typeface="Times-BoldItalic"/>
                <a:ea typeface="SimSun" pitchFamily="2" charset="-122"/>
              </a:rPr>
              <a:t>Stream delivery</a:t>
            </a:r>
          </a:p>
        </p:txBody>
      </p:sp>
      <p:pic>
        <p:nvPicPr>
          <p:cNvPr id="61445" name="Picture 5"/>
          <p:cNvPicPr>
            <a:picLocks noChangeAspect="1" noChangeArrowheads="1"/>
          </p:cNvPicPr>
          <p:nvPr/>
        </p:nvPicPr>
        <p:blipFill>
          <a:blip r:embed="rId3"/>
          <a:srcRect/>
          <a:stretch>
            <a:fillRect/>
          </a:stretch>
        </p:blipFill>
        <p:spPr bwMode="auto">
          <a:xfrm>
            <a:off x="457200" y="3538538"/>
            <a:ext cx="2057400" cy="776287"/>
          </a:xfrm>
          <a:prstGeom prst="rect">
            <a:avLst/>
          </a:prstGeom>
          <a:noFill/>
          <a:ln w="9525">
            <a:noFill/>
            <a:miter lim="800000"/>
            <a:headEnd/>
            <a:tailEnd/>
          </a:ln>
        </p:spPr>
      </p:pic>
      <p:pic>
        <p:nvPicPr>
          <p:cNvPr id="61448" name="Picture 8"/>
          <p:cNvPicPr>
            <a:picLocks noChangeAspect="1" noChangeArrowheads="1"/>
          </p:cNvPicPr>
          <p:nvPr/>
        </p:nvPicPr>
        <p:blipFill>
          <a:blip r:embed="rId4"/>
          <a:srcRect/>
          <a:stretch>
            <a:fillRect/>
          </a:stretch>
        </p:blipFill>
        <p:spPr bwMode="auto">
          <a:xfrm>
            <a:off x="6858000" y="3624263"/>
            <a:ext cx="1828800" cy="690562"/>
          </a:xfrm>
          <a:prstGeom prst="rect">
            <a:avLst/>
          </a:prstGeom>
          <a:noFill/>
          <a:ln w="9525">
            <a:noFill/>
            <a:miter lim="800000"/>
            <a:headEnd/>
            <a:tailEnd/>
          </a:ln>
        </p:spPr>
      </p:pic>
      <p:pic>
        <p:nvPicPr>
          <p:cNvPr id="61447" name="Picture 7"/>
          <p:cNvPicPr>
            <a:picLocks noChangeAspect="1" noChangeArrowheads="1"/>
          </p:cNvPicPr>
          <p:nvPr/>
        </p:nvPicPr>
        <p:blipFill>
          <a:blip r:embed="rId5"/>
          <a:srcRect/>
          <a:stretch>
            <a:fillRect/>
          </a:stretch>
        </p:blipFill>
        <p:spPr bwMode="auto">
          <a:xfrm>
            <a:off x="825500" y="1563688"/>
            <a:ext cx="7583488" cy="255111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4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61447"/>
                                        </p:tgtEl>
                                        <p:attrNameLst>
                                          <p:attrName>style.visibility</p:attrName>
                                        </p:attrNameLst>
                                      </p:cBhvr>
                                      <p:to>
                                        <p:strVal val="visible"/>
                                      </p:to>
                                    </p:set>
                                    <p:animEffect transition="in" filter="wipe(left)">
                                      <p:cBhvr>
                                        <p:cTn id="13" dur="500"/>
                                        <p:tgtEl>
                                          <p:spTgt spid="614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1"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3.42:  </a:t>
            </a:r>
            <a:r>
              <a:rPr lang="en-US" altLang="zh-CN" sz="2000">
                <a:latin typeface="Times-BoldItalic"/>
                <a:ea typeface="SimSun" pitchFamily="2" charset="-122"/>
              </a:rPr>
              <a:t>Sending and receiving buffers</a:t>
            </a:r>
          </a:p>
        </p:txBody>
      </p:sp>
      <p:pic>
        <p:nvPicPr>
          <p:cNvPr id="62469" name="Picture 5"/>
          <p:cNvPicPr>
            <a:picLocks noChangeAspect="1" noChangeArrowheads="1"/>
          </p:cNvPicPr>
          <p:nvPr/>
        </p:nvPicPr>
        <p:blipFill>
          <a:blip r:embed="rId3"/>
          <a:srcRect/>
          <a:stretch>
            <a:fillRect/>
          </a:stretch>
        </p:blipFill>
        <p:spPr bwMode="auto">
          <a:xfrm>
            <a:off x="187325" y="2514600"/>
            <a:ext cx="2713038" cy="2360613"/>
          </a:xfrm>
          <a:prstGeom prst="rect">
            <a:avLst/>
          </a:prstGeom>
          <a:noFill/>
          <a:ln w="9525">
            <a:noFill/>
            <a:miter lim="800000"/>
            <a:headEnd/>
            <a:tailEnd/>
          </a:ln>
        </p:spPr>
      </p:pic>
      <p:pic>
        <p:nvPicPr>
          <p:cNvPr id="62470" name="Picture 6"/>
          <p:cNvPicPr>
            <a:picLocks noChangeAspect="1" noChangeArrowheads="1"/>
          </p:cNvPicPr>
          <p:nvPr/>
        </p:nvPicPr>
        <p:blipFill>
          <a:blip r:embed="rId4"/>
          <a:srcRect/>
          <a:stretch>
            <a:fillRect/>
          </a:stretch>
        </p:blipFill>
        <p:spPr bwMode="auto">
          <a:xfrm>
            <a:off x="6354763" y="2527300"/>
            <a:ext cx="2713037" cy="2347913"/>
          </a:xfrm>
          <a:prstGeom prst="rect">
            <a:avLst/>
          </a:prstGeom>
          <a:noFill/>
          <a:ln w="9525">
            <a:noFill/>
            <a:miter lim="800000"/>
            <a:headEnd/>
            <a:tailEnd/>
          </a:ln>
        </p:spPr>
      </p:pic>
      <p:pic>
        <p:nvPicPr>
          <p:cNvPr id="62471" name="Picture 7"/>
          <p:cNvPicPr>
            <a:picLocks noChangeAspect="1" noChangeArrowheads="1"/>
          </p:cNvPicPr>
          <p:nvPr/>
        </p:nvPicPr>
        <p:blipFill>
          <a:blip r:embed="rId5"/>
          <a:srcRect/>
          <a:stretch>
            <a:fillRect/>
          </a:stretch>
        </p:blipFill>
        <p:spPr bwMode="auto">
          <a:xfrm>
            <a:off x="1066800" y="4114800"/>
            <a:ext cx="6934200" cy="593725"/>
          </a:xfrm>
          <a:prstGeom prst="rect">
            <a:avLst/>
          </a:prstGeom>
          <a:noFill/>
          <a:ln w="9525">
            <a:noFill/>
            <a:miter lim="800000"/>
            <a:headEnd/>
            <a:tailEnd/>
          </a:ln>
        </p:spPr>
      </p:pic>
      <p:pic>
        <p:nvPicPr>
          <p:cNvPr id="62472" name="Picture 8"/>
          <p:cNvPicPr>
            <a:picLocks noChangeAspect="1" noChangeArrowheads="1"/>
          </p:cNvPicPr>
          <p:nvPr/>
        </p:nvPicPr>
        <p:blipFill>
          <a:blip r:embed="rId6"/>
          <a:srcRect/>
          <a:stretch>
            <a:fillRect/>
          </a:stretch>
        </p:blipFill>
        <p:spPr bwMode="auto">
          <a:xfrm>
            <a:off x="1143000" y="2011363"/>
            <a:ext cx="1223963" cy="1341437"/>
          </a:xfrm>
          <a:prstGeom prst="rect">
            <a:avLst/>
          </a:prstGeom>
          <a:noFill/>
          <a:ln w="9525">
            <a:noFill/>
            <a:miter lim="800000"/>
            <a:headEnd/>
            <a:tailEnd/>
          </a:ln>
        </p:spPr>
      </p:pic>
      <p:pic>
        <p:nvPicPr>
          <p:cNvPr id="62473" name="Picture 9"/>
          <p:cNvPicPr>
            <a:picLocks noChangeAspect="1" noChangeArrowheads="1"/>
          </p:cNvPicPr>
          <p:nvPr/>
        </p:nvPicPr>
        <p:blipFill>
          <a:blip r:embed="rId7"/>
          <a:srcRect/>
          <a:stretch>
            <a:fillRect/>
          </a:stretch>
        </p:blipFill>
        <p:spPr bwMode="auto">
          <a:xfrm>
            <a:off x="6361113" y="1987550"/>
            <a:ext cx="1341437" cy="12636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46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247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247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2471"/>
                                        </p:tgtEl>
                                        <p:attrNameLst>
                                          <p:attrName>style.visibility</p:attrName>
                                        </p:attrNameLst>
                                      </p:cBhvr>
                                      <p:to>
                                        <p:strVal val="visible"/>
                                      </p:to>
                                    </p:set>
                                    <p:animEffect transition="in" filter="wipe(left)">
                                      <p:cBhvr>
                                        <p:cTn id="17" dur="500"/>
                                        <p:tgtEl>
                                          <p:spTgt spid="62471"/>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624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9" name="Rectangle 14"/>
          <p:cNvSpPr>
            <a:spLocks noChangeArrowheads="1"/>
          </p:cNvSpPr>
          <p:nvPr/>
        </p:nvSpPr>
        <p:spPr bwMode="auto">
          <a:xfrm>
            <a:off x="152400" y="133350"/>
            <a:ext cx="8153400" cy="400050"/>
          </a:xfrm>
          <a:prstGeom prst="rect">
            <a:avLst/>
          </a:prstGeom>
          <a:solidFill>
            <a:schemeClr val="bg1"/>
          </a:solidFill>
          <a:ln w="9525">
            <a:noFill/>
            <a:miter lim="800000"/>
            <a:headEnd/>
            <a:tailEnd/>
          </a:ln>
        </p:spPr>
        <p:txBody>
          <a:bodyPr anchor="ctr">
            <a:spAutoFit/>
          </a:bodyPr>
          <a:lstStyle/>
          <a:p>
            <a:pPr eaLnBrk="0" hangingPunct="0"/>
            <a:r>
              <a:rPr lang="en-US" altLang="zh-CN" sz="2000">
                <a:solidFill>
                  <a:srgbClr val="FF0000"/>
                </a:solidFill>
                <a:latin typeface="Times-BoldItalic"/>
                <a:ea typeface="SimSun" pitchFamily="2" charset="-122"/>
              </a:rPr>
              <a:t>Figure 3.43:  </a:t>
            </a:r>
            <a:r>
              <a:rPr lang="en-US" altLang="zh-CN" sz="2000">
                <a:latin typeface="Times-BoldItalic"/>
                <a:ea typeface="SimSun" pitchFamily="2" charset="-122"/>
              </a:rPr>
              <a:t>TCP segments</a:t>
            </a:r>
          </a:p>
        </p:txBody>
      </p:sp>
      <p:pic>
        <p:nvPicPr>
          <p:cNvPr id="181250" name="Picture 4"/>
          <p:cNvPicPr>
            <a:picLocks noChangeAspect="1" noChangeArrowheads="1"/>
          </p:cNvPicPr>
          <p:nvPr/>
        </p:nvPicPr>
        <p:blipFill>
          <a:blip r:embed="rId3"/>
          <a:srcRect/>
          <a:stretch>
            <a:fillRect/>
          </a:stretch>
        </p:blipFill>
        <p:spPr bwMode="auto">
          <a:xfrm>
            <a:off x="420688" y="1982788"/>
            <a:ext cx="7961312" cy="2894012"/>
          </a:xfrm>
          <a:prstGeom prst="rect">
            <a:avLst/>
          </a:prstGeom>
          <a:noFill/>
          <a:ln w="9525">
            <a:noFill/>
            <a:miter lim="800000"/>
            <a:headEnd/>
            <a:tailEnd/>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Rectangle 2"/>
          <p:cNvSpPr>
            <a:spLocks noChangeArrowheads="1"/>
          </p:cNvSpPr>
          <p:nvPr/>
        </p:nvSpPr>
        <p:spPr bwMode="auto">
          <a:xfrm>
            <a:off x="366713" y="107950"/>
            <a:ext cx="438150" cy="474663"/>
          </a:xfrm>
          <a:prstGeom prst="rect">
            <a:avLst/>
          </a:prstGeom>
          <a:solidFill>
            <a:schemeClr val="accent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298" name="Rectangle 3"/>
          <p:cNvSpPr>
            <a:spLocks noChangeArrowheads="1"/>
          </p:cNvSpPr>
          <p:nvPr/>
        </p:nvSpPr>
        <p:spPr bwMode="auto">
          <a:xfrm>
            <a:off x="749300" y="107950"/>
            <a:ext cx="328613" cy="474663"/>
          </a:xfrm>
          <a:prstGeom prst="rect">
            <a:avLst/>
          </a:prstGeom>
          <a:gradFill rotWithShape="0">
            <a:gsLst>
              <a:gs pos="0">
                <a:schemeClr val="accent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299" name="Rectangle 4"/>
          <p:cNvSpPr>
            <a:spLocks noChangeArrowheads="1"/>
          </p:cNvSpPr>
          <p:nvPr/>
        </p:nvSpPr>
        <p:spPr bwMode="auto">
          <a:xfrm>
            <a:off x="490538" y="530225"/>
            <a:ext cx="422275" cy="474663"/>
          </a:xfrm>
          <a:prstGeom prst="rect">
            <a:avLst/>
          </a:prstGeom>
          <a:solidFill>
            <a:schemeClr val="folHlink"/>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300" name="Rectangle 5"/>
          <p:cNvSpPr>
            <a:spLocks noChangeArrowheads="1"/>
          </p:cNvSpPr>
          <p:nvPr/>
        </p:nvSpPr>
        <p:spPr bwMode="auto">
          <a:xfrm>
            <a:off x="860425" y="530225"/>
            <a:ext cx="368300" cy="474663"/>
          </a:xfrm>
          <a:prstGeom prst="rect">
            <a:avLst/>
          </a:prstGeom>
          <a:gradFill rotWithShape="0">
            <a:gsLst>
              <a:gs pos="0">
                <a:schemeClr val="folHlink"/>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301" name="Rectangle 6"/>
          <p:cNvSpPr>
            <a:spLocks noChangeArrowheads="1"/>
          </p:cNvSpPr>
          <p:nvPr/>
        </p:nvSpPr>
        <p:spPr bwMode="auto">
          <a:xfrm>
            <a:off x="76200" y="457200"/>
            <a:ext cx="560388" cy="422275"/>
          </a:xfrm>
          <a:prstGeom prst="rect">
            <a:avLst/>
          </a:prstGeom>
          <a:gradFill rotWithShape="0">
            <a:gsLst>
              <a:gs pos="0">
                <a:schemeClr val="bg1"/>
              </a:gs>
              <a:gs pos="100000">
                <a:schemeClr val="hlink"/>
              </a:gs>
            </a:gsLst>
            <a:lin ang="1890000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302" name="Rectangle 7"/>
          <p:cNvSpPr>
            <a:spLocks noChangeArrowheads="1"/>
          </p:cNvSpPr>
          <p:nvPr/>
        </p:nvSpPr>
        <p:spPr bwMode="auto">
          <a:xfrm>
            <a:off x="711200" y="0"/>
            <a:ext cx="31750" cy="1052513"/>
          </a:xfrm>
          <a:prstGeom prst="rect">
            <a:avLst/>
          </a:prstGeom>
          <a:solidFill>
            <a:schemeClr val="bg2"/>
          </a:soli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303" name="Rectangle 8"/>
          <p:cNvSpPr>
            <a:spLocks noChangeArrowheads="1"/>
          </p:cNvSpPr>
          <p:nvPr/>
        </p:nvSpPr>
        <p:spPr bwMode="auto">
          <a:xfrm>
            <a:off x="442913" y="533400"/>
            <a:ext cx="8226425" cy="31750"/>
          </a:xfrm>
          <a:prstGeom prst="rect">
            <a:avLst/>
          </a:prstGeom>
          <a:gradFill rotWithShape="0">
            <a:gsLst>
              <a:gs pos="0">
                <a:schemeClr val="bg2"/>
              </a:gs>
              <a:gs pos="100000">
                <a:schemeClr val="bg1"/>
              </a:gs>
            </a:gsLst>
            <a:lin ang="0" scaled="1"/>
          </a:gradFill>
          <a:ln w="9525">
            <a:noFill/>
            <a:miter lim="800000"/>
            <a:headEnd/>
            <a:tailEnd/>
          </a:ln>
        </p:spPr>
        <p:txBody>
          <a:bodyPr wrap="none" anchor="ctr"/>
          <a:lstStyle/>
          <a:p>
            <a:pPr algn="ctr"/>
            <a:endParaRPr lang="en-US" altLang="zh-CN" sz="2400" b="0" i="0">
              <a:latin typeface="Tahoma" pitchFamily="34" charset="0"/>
              <a:ea typeface="SimSun" pitchFamily="2" charset="-122"/>
            </a:endParaRPr>
          </a:p>
        </p:txBody>
      </p:sp>
      <p:sp>
        <p:nvSpPr>
          <p:cNvPr id="183304" name="Text Box 9"/>
          <p:cNvSpPr txBox="1">
            <a:spLocks noChangeArrowheads="1"/>
          </p:cNvSpPr>
          <p:nvPr/>
        </p:nvSpPr>
        <p:spPr bwMode="auto">
          <a:xfrm>
            <a:off x="1143000" y="0"/>
            <a:ext cx="4002088" cy="646113"/>
          </a:xfrm>
          <a:prstGeom prst="rect">
            <a:avLst/>
          </a:prstGeom>
          <a:noFill/>
          <a:ln w="9525">
            <a:noFill/>
            <a:miter lim="800000"/>
            <a:headEnd/>
            <a:tailEnd/>
          </a:ln>
        </p:spPr>
        <p:txBody>
          <a:bodyPr wrap="none">
            <a:spAutoFit/>
          </a:bodyPr>
          <a:lstStyle/>
          <a:p>
            <a:pPr eaLnBrk="0" hangingPunct="0"/>
            <a:r>
              <a:rPr lang="en-US" altLang="zh-CN" sz="3600">
                <a:solidFill>
                  <a:schemeClr val="hlink"/>
                </a:solidFill>
                <a:latin typeface="Times New Roman" pitchFamily="18" charset="0"/>
                <a:ea typeface="SimSun" pitchFamily="2" charset="-122"/>
              </a:rPr>
              <a:t>3.4.2  TCP Features</a:t>
            </a:r>
          </a:p>
        </p:txBody>
      </p:sp>
      <p:sp>
        <p:nvSpPr>
          <p:cNvPr id="6155" name="Rectangle 10"/>
          <p:cNvSpPr>
            <a:spLocks noChangeArrowheads="1"/>
          </p:cNvSpPr>
          <p:nvPr/>
        </p:nvSpPr>
        <p:spPr bwMode="auto">
          <a:xfrm>
            <a:off x="381000" y="1293813"/>
            <a:ext cx="7924800" cy="1816100"/>
          </a:xfrm>
          <a:prstGeom prst="rect">
            <a:avLst/>
          </a:prstGeom>
          <a:solidFill>
            <a:schemeClr val="bg1"/>
          </a:solidFill>
          <a:ln w="9525">
            <a:noFill/>
            <a:miter lim="800000"/>
          </a:ln>
        </p:spPr>
        <p:txBody>
          <a:bodyPr>
            <a:spAutoFit/>
          </a:bodyPr>
          <a:lstStyle/>
          <a:p>
            <a:pPr algn="just" eaLnBrk="0" hangingPunct="0">
              <a:defRPr/>
            </a:pPr>
            <a:r>
              <a:rPr lang="en-US" sz="2800" dirty="0">
                <a:effectLst>
                  <a:outerShdw blurRad="38100" dist="38100" dir="2700000" algn="tl">
                    <a:srgbClr val="000000">
                      <a:alpha val="43137"/>
                    </a:srgbClr>
                  </a:outerShdw>
                </a:effectLst>
                <a:latin typeface="Times New Roman" panose="02020603050405020304" pitchFamily="18" charset="0"/>
              </a:rPr>
              <a:t>To provide the services mentioned in the previous section, TCP has several features that are briefly summarized in this section and discussed later in detail.</a:t>
            </a:r>
          </a:p>
        </p:txBody>
      </p:sp>
      <p:sp>
        <p:nvSpPr>
          <p:cNvPr id="12" name="Rectangle 11"/>
          <p:cNvSpPr/>
          <p:nvPr/>
        </p:nvSpPr>
        <p:spPr>
          <a:xfrm>
            <a:off x="381000" y="3213100"/>
            <a:ext cx="8686800" cy="584200"/>
          </a:xfrm>
          <a:prstGeom prst="rect">
            <a:avLst/>
          </a:prstGeom>
        </p:spPr>
        <p:txBody>
          <a:bodyPr>
            <a:spAutoFit/>
          </a:bodyPr>
          <a:lstStyle/>
          <a:p>
            <a:pPr marL="457200" indent="-457200" algn="just" eaLnBrk="0" hangingPunct="0">
              <a:buFont typeface="Wingdings" panose="05000000000000000000" pitchFamily="2" charset="2"/>
              <a:buChar char="q"/>
              <a:defRPr/>
            </a:pPr>
            <a:r>
              <a:rPr lang="en-US" dirty="0">
                <a:solidFill>
                  <a:srgbClr val="0000CC"/>
                </a:solidFill>
                <a:effectLst>
                  <a:outerShdw blurRad="38100" dist="38100" dir="2700000" algn="tl">
                    <a:srgbClr val="000000">
                      <a:alpha val="43137"/>
                    </a:srgbClr>
                  </a:outerShdw>
                </a:effectLst>
                <a:latin typeface="Times New Roman" panose="02020603050405020304" pitchFamily="18" charset="0"/>
              </a:rPr>
              <a:t>Numbering System</a:t>
            </a:r>
            <a:endParaRPr lang="en-US" sz="3600" dirty="0">
              <a:solidFill>
                <a:srgbClr val="0000CC"/>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914400" y="3721100"/>
            <a:ext cx="7831138" cy="1384300"/>
          </a:xfrm>
          <a:prstGeom prst="rect">
            <a:avLst/>
          </a:prstGeom>
        </p:spPr>
        <p:txBody>
          <a:bodyPr>
            <a:spAutoFit/>
          </a:bodyPr>
          <a:lstStyle/>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Byte Number</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Sequence Number</a:t>
            </a:r>
          </a:p>
          <a:p>
            <a:pPr marL="457200" indent="-457200" eaLnBrk="0" hangingPunct="0">
              <a:buFont typeface="Wingdings" panose="05000000000000000000" pitchFamily="2" charset="2"/>
              <a:buChar char="v"/>
              <a:defRPr/>
            </a:pPr>
            <a:r>
              <a:rPr lang="en-US" sz="2800" dirty="0">
                <a:effectLst>
                  <a:outerShdw blurRad="38100" dist="38100" dir="2700000" algn="tl">
                    <a:srgbClr val="000000">
                      <a:alpha val="43137"/>
                    </a:srgbClr>
                  </a:outerShdw>
                </a:effectLst>
                <a:latin typeface="Times New Roman" panose="02020603050405020304" pitchFamily="18" charset="0"/>
              </a:rPr>
              <a:t>Acknowledgment Number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docProps/app.xml><?xml version="1.0" encoding="utf-8"?>
<Properties xmlns="http://schemas.openxmlformats.org/officeDocument/2006/extended-properties" xmlns:vt="http://schemas.openxmlformats.org/officeDocument/2006/docPropsVTypes">
  <Template>MHHE_Generic Accessible PPT Template_Editorial_v9_2019</Template>
  <TotalTime>7891</TotalTime>
  <Words>8028</Words>
  <Application>Microsoft Office PowerPoint</Application>
  <PresentationFormat>On-screen Show (4:3)</PresentationFormat>
  <Paragraphs>806</Paragraphs>
  <Slides>155</Slides>
  <Notes>102</Notes>
  <HiddenSlides>0</HiddenSlides>
  <MMClips>0</MMClips>
  <ScaleCrop>false</ScaleCrop>
  <HeadingPairs>
    <vt:vector size="4" baseType="variant">
      <vt:variant>
        <vt:lpstr>Theme</vt:lpstr>
      </vt:variant>
      <vt:variant>
        <vt:i4>9</vt:i4>
      </vt:variant>
      <vt:variant>
        <vt:lpstr>Slide Titles</vt:lpstr>
      </vt:variant>
      <vt:variant>
        <vt:i4>155</vt:i4>
      </vt:variant>
    </vt:vector>
  </HeadingPairs>
  <TitlesOfParts>
    <vt:vector size="164" baseType="lpstr">
      <vt:lpstr>Title Slides Master</vt:lpstr>
      <vt:lpstr>MainContentSlideMaster</vt:lpstr>
      <vt:lpstr>ClosingMaster</vt:lpstr>
      <vt:lpstr>DividerSlideMaster</vt:lpstr>
      <vt:lpstr>ImageDescriptionAppendixSlideMaster</vt:lpstr>
      <vt:lpstr>Custom Design</vt:lpstr>
      <vt:lpstr>DividendVTI</vt:lpstr>
      <vt:lpstr>Blends</vt:lpstr>
      <vt:lpstr>1_Blends</vt:lpstr>
      <vt:lpstr>TCP/IP Protocol Suite: Transport Layer</vt:lpstr>
      <vt:lpstr>Transport layer</vt:lpstr>
      <vt:lpstr>TRANSPORT LAYER SERVICES</vt:lpstr>
      <vt:lpstr>Functions of Transport layer</vt:lpstr>
      <vt:lpstr>Key Protocols of Transport Layer</vt:lpstr>
      <vt:lpstr>9.1.1 Process-to-Process Communication</vt:lpstr>
      <vt:lpstr>9.1.2 Addressing: Port Numbers</vt:lpstr>
      <vt:lpstr>Figure 9.3 Port numbers</vt:lpstr>
      <vt:lpstr>Figure 9.4 IP addresses versus port numbers</vt:lpstr>
      <vt:lpstr>ICANN Ranges</vt:lpstr>
      <vt:lpstr>Figure 9.5 ICANN ranges</vt:lpstr>
      <vt:lpstr>Socket address</vt:lpstr>
      <vt:lpstr>Encapsulation and decapsulation</vt:lpstr>
      <vt:lpstr>9.1.4 Multiplexing and Demultiplexing</vt:lpstr>
      <vt:lpstr>9.1.5 Flow Control</vt:lpstr>
      <vt:lpstr>Pushing and Pooling</vt:lpstr>
      <vt:lpstr>Flow control at the transport layer</vt:lpstr>
      <vt:lpstr>Example 9.1: Flow control using single-slot buffer </vt:lpstr>
      <vt:lpstr>Figure 9.11 Error control at the transport layer</vt:lpstr>
      <vt:lpstr>Combination of Flow and Error Control</vt:lpstr>
      <vt:lpstr>Sliding Window Overview</vt:lpstr>
      <vt:lpstr>Figure 9.12 Sliding window in circular format</vt:lpstr>
      <vt:lpstr>Figure 9.13 Sliding window in linear format</vt:lpstr>
      <vt:lpstr>9.1.9 Connectionless and Connection-Oriented Protocol</vt:lpstr>
      <vt:lpstr>Connectionless Service</vt:lpstr>
      <vt:lpstr>Connection-Oriented Service</vt:lpstr>
      <vt:lpstr>Finite State Machine</vt:lpstr>
      <vt:lpstr>Slide 28</vt:lpstr>
      <vt:lpstr>Figure 9.16: Connectionless and connection-oriented service represented as FSMs</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Limitation of Stop and Wait protocol   </vt:lpstr>
      <vt:lpstr>Slide 43</vt:lpstr>
      <vt:lpstr>3.2.3  Go-Back-N  Protocol</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9-2 TRANSPORT-LAYER PROTOCOLS</vt:lpstr>
      <vt:lpstr>Figure 9.17 Position of transport-layer protocols in the TCP/IP  protocol suite</vt:lpstr>
      <vt:lpstr>9.2.2 Port Numbers</vt:lpstr>
      <vt:lpstr>Table 9.1 Some well-known ports used with UDP and TCP</vt:lpstr>
      <vt:lpstr>9-3 USER DADAGRAM PROTOCOL (UDP)</vt:lpstr>
      <vt:lpstr>Figure 9.18 User datagram packet format</vt:lpstr>
      <vt:lpstr>Example 9.2 (1)</vt:lpstr>
      <vt:lpstr>Example 9.2 (2)</vt:lpstr>
      <vt:lpstr>9.3.1 UDP Services</vt:lpstr>
      <vt:lpstr>9.3.1 UDP Services</vt:lpstr>
      <vt:lpstr>Checksum </vt:lpstr>
      <vt:lpstr>Example 9.3</vt:lpstr>
      <vt:lpstr>Example 9.3 Solution</vt:lpstr>
      <vt:lpstr>9.3.1 UDP Services</vt:lpstr>
      <vt:lpstr>9.3.1 UDP Services</vt:lpstr>
      <vt:lpstr>9.3.1 UDP Services</vt:lpstr>
      <vt:lpstr>9.3.2 UDP Applications</vt:lpstr>
      <vt:lpstr>When to Use UDP</vt:lpstr>
      <vt:lpstr>Typical Applications of UDP</vt:lpstr>
      <vt:lpstr>Key Features of UDP</vt:lpstr>
      <vt:lpstr>Common UDP Use Cases</vt:lpstr>
      <vt:lpstr>Example 9.4</vt:lpstr>
      <vt:lpstr>Example 9.5</vt:lpstr>
      <vt:lpstr>Example 9.6</vt:lpstr>
      <vt:lpstr>Example 9.7</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lpstr>Slide 131</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lpstr>Slide 149</vt:lpstr>
      <vt:lpstr>Slide 150</vt:lpstr>
      <vt:lpstr>Slide 151</vt:lpstr>
      <vt:lpstr>Slide 152</vt:lpstr>
      <vt:lpstr>Slide 153</vt:lpstr>
      <vt:lpstr>Slide 154</vt:lpstr>
      <vt:lpstr>Slide 155</vt:lpstr>
    </vt:vector>
  </TitlesOfParts>
  <Company>McGraw-Hill LLC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Communications and Networking, With TCP/IP protocol suite, Sixth Edition</dc:title>
  <dc:subject>Chapter 09: Transport Layer</dc:subject>
  <dc:creator>Behrouz A. Forouzan</dc:creator>
  <cp:keywords>Accessible PPT</cp:keywords>
  <cp:lastModifiedBy>106785</cp:lastModifiedBy>
  <cp:revision>1514</cp:revision>
  <dcterms:created xsi:type="dcterms:W3CDTF">2019-07-27T05:34:11Z</dcterms:created>
  <dcterms:modified xsi:type="dcterms:W3CDTF">2024-08-31T12:25:12Z</dcterms:modified>
</cp:coreProperties>
</file>